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59" r:id="rId1"/>
  </p:sldMasterIdLst>
  <p:notesMasterIdLst>
    <p:notesMasterId r:id="rId3"/>
  </p:notesMasterIdLst>
  <p:handoutMasterIdLst>
    <p:handoutMasterId r:id="rId4"/>
  </p:handoutMasterIdLst>
  <p:sldIdLst>
    <p:sldId id="259" r:id="rId2"/>
  </p:sldIdLst>
  <p:sldSz cx="43891200" cy="32918400"/>
  <p:notesSz cx="6881813"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FF99"/>
    <a:srgbClr val="CC0000"/>
    <a:srgbClr val="CCFF66"/>
    <a:srgbClr val="EAEAE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57564" autoAdjust="0"/>
    <p:restoredTop sz="99668" autoAdjust="0"/>
  </p:normalViewPr>
  <p:slideViewPr>
    <p:cSldViewPr>
      <p:cViewPr varScale="1">
        <p:scale>
          <a:sx n="22" d="100"/>
          <a:sy n="22" d="100"/>
        </p:scale>
        <p:origin x="138" y="84"/>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zakeryinmon:Downloads:Zak%20Data%20(11.20.15)b.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021715059055099"/>
          <c:y val="3.90804597701149E-2"/>
          <c:w val="0.84562151410761099"/>
          <c:h val="0.76568362119713596"/>
        </c:manualLayout>
      </c:layout>
      <c:barChart>
        <c:barDir val="col"/>
        <c:grouping val="clustered"/>
        <c:varyColors val="0"/>
        <c:ser>
          <c:idx val="0"/>
          <c:order val="0"/>
          <c:tx>
            <c:strRef>
              <c:f>Graphs!$J$7</c:f>
              <c:strCache>
                <c:ptCount val="1"/>
                <c:pt idx="0">
                  <c:v>Manned</c:v>
                </c:pt>
              </c:strCache>
            </c:strRef>
          </c:tx>
          <c:spPr>
            <a:solidFill>
              <a:srgbClr val="FF0000"/>
            </a:solidFill>
          </c:spPr>
          <c:invertIfNegative val="0"/>
          <c:errBars>
            <c:errBarType val="both"/>
            <c:errValType val="cust"/>
            <c:noEndCap val="0"/>
            <c:plus>
              <c:numRef>
                <c:f>Graphs!$J$15:$J$18</c:f>
                <c:numCache>
                  <c:formatCode>General</c:formatCode>
                  <c:ptCount val="4"/>
                  <c:pt idx="0">
                    <c:v>0.14089654383047401</c:v>
                  </c:pt>
                  <c:pt idx="1">
                    <c:v>0.13887633576904501</c:v>
                  </c:pt>
                  <c:pt idx="2">
                    <c:v>0.14180556191362501</c:v>
                  </c:pt>
                  <c:pt idx="3">
                    <c:v>0.18416804413558199</c:v>
                  </c:pt>
                </c:numCache>
              </c:numRef>
            </c:plus>
            <c:minus>
              <c:numRef>
                <c:f>Graphs!$J$15:$J$18</c:f>
                <c:numCache>
                  <c:formatCode>General</c:formatCode>
                  <c:ptCount val="4"/>
                  <c:pt idx="0">
                    <c:v>0.14089654383047401</c:v>
                  </c:pt>
                  <c:pt idx="1">
                    <c:v>0.13887633576904501</c:v>
                  </c:pt>
                  <c:pt idx="2">
                    <c:v>0.14180556191362501</c:v>
                  </c:pt>
                  <c:pt idx="3">
                    <c:v>0.18416804413558199</c:v>
                  </c:pt>
                </c:numCache>
              </c:numRef>
            </c:minus>
          </c:errBars>
          <c:cat>
            <c:strRef>
              <c:f>Graphs!$I$8:$I$11</c:f>
              <c:strCache>
                <c:ptCount val="4"/>
                <c:pt idx="0">
                  <c:v>US Male</c:v>
                </c:pt>
                <c:pt idx="1">
                  <c:v>US Female</c:v>
                </c:pt>
                <c:pt idx="2">
                  <c:v>India Male</c:v>
                </c:pt>
                <c:pt idx="3">
                  <c:v>India Female</c:v>
                </c:pt>
              </c:strCache>
            </c:strRef>
          </c:cat>
          <c:val>
            <c:numRef>
              <c:f>Graphs!$J$8:$J$11</c:f>
              <c:numCache>
                <c:formatCode>###0.0000</c:formatCode>
                <c:ptCount val="4"/>
                <c:pt idx="0" formatCode="####.0000">
                  <c:v>-0.51157894736842102</c:v>
                </c:pt>
                <c:pt idx="1">
                  <c:v>-1.022432432432433</c:v>
                </c:pt>
                <c:pt idx="2" formatCode="####.0000">
                  <c:v>0.39033333333333298</c:v>
                </c:pt>
                <c:pt idx="3" formatCode="####.0000">
                  <c:v>0.36944444444444402</c:v>
                </c:pt>
              </c:numCache>
            </c:numRef>
          </c:val>
          <c:extLst>
            <c:ext xmlns:c16="http://schemas.microsoft.com/office/drawing/2014/chart" uri="{C3380CC4-5D6E-409C-BE32-E72D297353CC}">
              <c16:uniqueId val="{00000000-6B53-4340-957D-422DCE461AB0}"/>
            </c:ext>
          </c:extLst>
        </c:ser>
        <c:ser>
          <c:idx val="1"/>
          <c:order val="1"/>
          <c:tx>
            <c:strRef>
              <c:f>Graphs!$K$7</c:f>
              <c:strCache>
                <c:ptCount val="1"/>
                <c:pt idx="0">
                  <c:v>UAV</c:v>
                </c:pt>
              </c:strCache>
            </c:strRef>
          </c:tx>
          <c:spPr>
            <a:solidFill>
              <a:srgbClr val="0000FF"/>
            </a:solidFill>
          </c:spPr>
          <c:invertIfNegative val="0"/>
          <c:errBars>
            <c:errBarType val="both"/>
            <c:errValType val="cust"/>
            <c:noEndCap val="0"/>
            <c:plus>
              <c:numRef>
                <c:f>Graphs!$K$15:$K$18</c:f>
                <c:numCache>
                  <c:formatCode>General</c:formatCode>
                  <c:ptCount val="4"/>
                  <c:pt idx="0">
                    <c:v>0.14644048962353501</c:v>
                  </c:pt>
                  <c:pt idx="1">
                    <c:v>0.16714136178042199</c:v>
                  </c:pt>
                  <c:pt idx="2">
                    <c:v>0.13411321023555001</c:v>
                  </c:pt>
                  <c:pt idx="3">
                    <c:v>0.159187429337212</c:v>
                  </c:pt>
                </c:numCache>
              </c:numRef>
            </c:plus>
            <c:minus>
              <c:numRef>
                <c:f>Graphs!$K$15:$K$18</c:f>
                <c:numCache>
                  <c:formatCode>General</c:formatCode>
                  <c:ptCount val="4"/>
                  <c:pt idx="0">
                    <c:v>0.14644048962353501</c:v>
                  </c:pt>
                  <c:pt idx="1">
                    <c:v>0.16714136178042199</c:v>
                  </c:pt>
                  <c:pt idx="2">
                    <c:v>0.13411321023555001</c:v>
                  </c:pt>
                  <c:pt idx="3">
                    <c:v>0.159187429337212</c:v>
                  </c:pt>
                </c:numCache>
              </c:numRef>
            </c:minus>
          </c:errBars>
          <c:cat>
            <c:strRef>
              <c:f>Graphs!$I$8:$I$11</c:f>
              <c:strCache>
                <c:ptCount val="4"/>
                <c:pt idx="0">
                  <c:v>US Male</c:v>
                </c:pt>
                <c:pt idx="1">
                  <c:v>US Female</c:v>
                </c:pt>
                <c:pt idx="2">
                  <c:v>India Male</c:v>
                </c:pt>
                <c:pt idx="3">
                  <c:v>India Female</c:v>
                </c:pt>
              </c:strCache>
            </c:strRef>
          </c:cat>
          <c:val>
            <c:numRef>
              <c:f>Graphs!$K$8:$K$11</c:f>
              <c:numCache>
                <c:formatCode>####.0000</c:formatCode>
                <c:ptCount val="4"/>
                <c:pt idx="0">
                  <c:v>-0.41071428571428598</c:v>
                </c:pt>
                <c:pt idx="1">
                  <c:v>-0.223846153846154</c:v>
                </c:pt>
                <c:pt idx="2">
                  <c:v>0.64438596491227995</c:v>
                </c:pt>
                <c:pt idx="3">
                  <c:v>0.792619047619048</c:v>
                </c:pt>
              </c:numCache>
            </c:numRef>
          </c:val>
          <c:extLst>
            <c:ext xmlns:c16="http://schemas.microsoft.com/office/drawing/2014/chart" uri="{C3380CC4-5D6E-409C-BE32-E72D297353CC}">
              <c16:uniqueId val="{00000001-6B53-4340-957D-422DCE461AB0}"/>
            </c:ext>
          </c:extLst>
        </c:ser>
        <c:dLbls>
          <c:showLegendKey val="0"/>
          <c:showVal val="0"/>
          <c:showCatName val="0"/>
          <c:showSerName val="0"/>
          <c:showPercent val="0"/>
          <c:showBubbleSize val="0"/>
        </c:dLbls>
        <c:gapWidth val="150"/>
        <c:axId val="49308032"/>
        <c:axId val="49309568"/>
      </c:barChart>
      <c:catAx>
        <c:axId val="49308032"/>
        <c:scaling>
          <c:orientation val="minMax"/>
        </c:scaling>
        <c:delete val="0"/>
        <c:axPos val="b"/>
        <c:numFmt formatCode="General" sourceLinked="0"/>
        <c:majorTickMark val="out"/>
        <c:minorTickMark val="none"/>
        <c:tickLblPos val="nextTo"/>
        <c:crossAx val="49309568"/>
        <c:crosses val="autoZero"/>
        <c:auto val="1"/>
        <c:lblAlgn val="ctr"/>
        <c:lblOffset val="100"/>
        <c:noMultiLvlLbl val="0"/>
      </c:catAx>
      <c:valAx>
        <c:axId val="49309568"/>
        <c:scaling>
          <c:orientation val="minMax"/>
        </c:scaling>
        <c:delete val="0"/>
        <c:axPos val="l"/>
        <c:majorGridlines/>
        <c:title>
          <c:tx>
            <c:rich>
              <a:bodyPr rot="-5400000" vert="horz"/>
              <a:lstStyle/>
              <a:p>
                <a:pPr>
                  <a:defRPr/>
                </a:pPr>
                <a:r>
                  <a:rPr lang="en-US"/>
                  <a:t>Affect Score</a:t>
                </a:r>
              </a:p>
            </c:rich>
          </c:tx>
          <c:layout/>
          <c:overlay val="0"/>
        </c:title>
        <c:numFmt formatCode="####.0000" sourceLinked="1"/>
        <c:majorTickMark val="out"/>
        <c:minorTickMark val="none"/>
        <c:tickLblPos val="nextTo"/>
        <c:crossAx val="49308032"/>
        <c:crosses val="autoZero"/>
        <c:crossBetween val="between"/>
      </c:valAx>
      <c:dTable>
        <c:showHorzBorder val="1"/>
        <c:showVertBorder val="1"/>
        <c:showOutline val="1"/>
        <c:showKeys val="1"/>
      </c:dTable>
    </c:plotArea>
    <c:plotVisOnly val="1"/>
    <c:dispBlanksAs val="gap"/>
    <c:showDLblsOverMax val="0"/>
  </c:chart>
  <c:spPr>
    <a:solidFill>
      <a:schemeClr val="bg1"/>
    </a:solidFill>
    <a:effectLst/>
  </c:spPr>
  <c:txPr>
    <a:bodyPr/>
    <a:lstStyle/>
    <a:p>
      <a:pPr>
        <a:defRPr sz="34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810E5F-5678-4D41-B160-CA2BAC264490}" type="doc">
      <dgm:prSet loTypeId="urn:microsoft.com/office/officeart/2005/8/layout/vProcess5" loCatId="" qsTypeId="urn:microsoft.com/office/officeart/2005/8/quickstyle/simple1" qsCatId="simple" csTypeId="urn:microsoft.com/office/officeart/2005/8/colors/accent6_3" csCatId="accent6" phldr="1"/>
      <dgm:spPr/>
    </dgm:pt>
    <dgm:pt modelId="{3F602A3D-B1C0-AE4A-9286-96882BD2A2F1}">
      <dgm:prSet phldrT="[Text]"/>
      <dgm:spPr>
        <a:xfrm>
          <a:off x="0" y="0"/>
          <a:ext cx="9681210" cy="814673"/>
        </a:xfrm>
      </dgm:spPr>
      <dgm:t>
        <a:bodyPr/>
        <a:lstStyle/>
        <a:p>
          <a:r>
            <a:rPr lang="en-US" smtClean="0">
              <a:latin typeface="Arial"/>
              <a:ea typeface="+mn-ea"/>
              <a:cs typeface="+mn-cs"/>
            </a:rPr>
            <a:t>IRB Approval</a:t>
          </a:r>
          <a:endParaRPr lang="en-US" dirty="0">
            <a:latin typeface="Arial"/>
            <a:ea typeface="+mn-ea"/>
            <a:cs typeface="+mn-cs"/>
          </a:endParaRPr>
        </a:p>
      </dgm:t>
    </dgm:pt>
    <dgm:pt modelId="{B4B4DADD-9271-E74C-B62E-98965DF925E5}" type="parTrans" cxnId="{528DB199-C97F-5546-9135-62ACA0F111E0}">
      <dgm:prSet/>
      <dgm:spPr/>
      <dgm:t>
        <a:bodyPr/>
        <a:lstStyle/>
        <a:p>
          <a:endParaRPr lang="en-US"/>
        </a:p>
      </dgm:t>
    </dgm:pt>
    <dgm:pt modelId="{521F4A98-C72F-5042-876C-0AEEB1CF4F18}" type="sibTrans" cxnId="{528DB199-C97F-5546-9135-62ACA0F111E0}">
      <dgm:prSet/>
      <dgm:spPr>
        <a:xfrm>
          <a:off x="9151672" y="595164"/>
          <a:ext cx="529537" cy="529537"/>
        </a:xfrm>
      </dgm:spPr>
      <dgm:t>
        <a:bodyPr/>
        <a:lstStyle/>
        <a:p>
          <a:endParaRPr lang="en-US">
            <a:solidFill>
              <a:sysClr val="windowText" lastClr="000000">
                <a:hueOff val="0"/>
                <a:satOff val="0"/>
                <a:lumOff val="0"/>
                <a:alphaOff val="0"/>
              </a:sysClr>
            </a:solidFill>
            <a:latin typeface="Arial"/>
            <a:ea typeface="+mn-ea"/>
            <a:cs typeface="+mn-cs"/>
          </a:endParaRPr>
        </a:p>
      </dgm:t>
    </dgm:pt>
    <dgm:pt modelId="{4705274B-248E-2044-89B8-010DBA824D21}">
      <dgm:prSet phldrT="[Text]"/>
      <dgm:spPr>
        <a:xfrm>
          <a:off x="722947" y="927822"/>
          <a:ext cx="9681210" cy="814673"/>
        </a:xfrm>
      </dgm:spPr>
      <dgm:t>
        <a:bodyPr/>
        <a:lstStyle/>
        <a:p>
          <a:r>
            <a:rPr lang="en-US" dirty="0" smtClean="0">
              <a:latin typeface="Arial"/>
              <a:ea typeface="+mn-ea"/>
              <a:cs typeface="+mn-cs"/>
            </a:rPr>
            <a:t>Survey of 384 participants (154 Females)</a:t>
          </a:r>
          <a:r>
            <a:rPr lang="en-US" dirty="0" smtClean="0"/>
            <a:t> from India and the United States using Amazon’s ® Mechanical Turk ®</a:t>
          </a:r>
          <a:endParaRPr lang="en-US" dirty="0">
            <a:latin typeface="Arial"/>
            <a:ea typeface="+mn-ea"/>
            <a:cs typeface="+mn-cs"/>
          </a:endParaRPr>
        </a:p>
      </dgm:t>
    </dgm:pt>
    <dgm:pt modelId="{AE5BFA6F-EF57-A14D-AB52-D780CB9A578B}" type="parTrans" cxnId="{E4C011C4-C306-3F4C-B3F0-F5ADC4405F6B}">
      <dgm:prSet/>
      <dgm:spPr/>
      <dgm:t>
        <a:bodyPr/>
        <a:lstStyle/>
        <a:p>
          <a:endParaRPr lang="en-US"/>
        </a:p>
      </dgm:t>
    </dgm:pt>
    <dgm:pt modelId="{BA34A09A-D286-3142-8408-C3BF8CF07A6B}" type="sibTrans" cxnId="{E4C011C4-C306-3F4C-B3F0-F5ADC4405F6B}">
      <dgm:prSet/>
      <dgm:spPr>
        <a:xfrm>
          <a:off x="9874619" y="1522986"/>
          <a:ext cx="529537" cy="529537"/>
        </a:xfrm>
      </dgm:spPr>
      <dgm:t>
        <a:bodyPr/>
        <a:lstStyle/>
        <a:p>
          <a:endParaRPr lang="en-US">
            <a:solidFill>
              <a:sysClr val="windowText" lastClr="000000">
                <a:hueOff val="0"/>
                <a:satOff val="0"/>
                <a:lumOff val="0"/>
                <a:alphaOff val="0"/>
              </a:sysClr>
            </a:solidFill>
            <a:latin typeface="Arial"/>
            <a:ea typeface="+mn-ea"/>
            <a:cs typeface="+mn-cs"/>
          </a:endParaRPr>
        </a:p>
      </dgm:t>
    </dgm:pt>
    <dgm:pt modelId="{A97BEBBB-FBE0-ED41-89AA-4803D2001F77}">
      <dgm:prSet phldrT="[Text]"/>
      <dgm:spPr>
        <a:xfrm>
          <a:off x="1445894" y="1855644"/>
          <a:ext cx="9681210" cy="814673"/>
        </a:xfrm>
      </dgm:spPr>
      <dgm:t>
        <a:bodyPr/>
        <a:lstStyle/>
        <a:p>
          <a:r>
            <a:rPr lang="en-US" dirty="0" smtClean="0"/>
            <a:t>Rated their affect (Emotion) when presented a scenario of an unmanned or manned combat aircraft vehicle being used to carry out missions for their country.</a:t>
          </a:r>
          <a:endParaRPr lang="en-US" dirty="0">
            <a:latin typeface="Arial"/>
            <a:ea typeface="+mn-ea"/>
            <a:cs typeface="+mn-cs"/>
          </a:endParaRPr>
        </a:p>
      </dgm:t>
    </dgm:pt>
    <dgm:pt modelId="{06A1783E-9596-1341-99AF-7E7D66261794}" type="parTrans" cxnId="{0A38076C-E2EB-3341-9928-6A734C6D85E4}">
      <dgm:prSet/>
      <dgm:spPr/>
      <dgm:t>
        <a:bodyPr/>
        <a:lstStyle/>
        <a:p>
          <a:endParaRPr lang="en-US"/>
        </a:p>
      </dgm:t>
    </dgm:pt>
    <dgm:pt modelId="{FCAA7AA9-BCB8-FB44-9C2E-9E781EEA48D4}" type="sibTrans" cxnId="{0A38076C-E2EB-3341-9928-6A734C6D85E4}">
      <dgm:prSet/>
      <dgm:spPr>
        <a:xfrm>
          <a:off x="10597567" y="2437231"/>
          <a:ext cx="529537" cy="529537"/>
        </a:xfrm>
      </dgm:spPr>
      <dgm:t>
        <a:bodyPr/>
        <a:lstStyle/>
        <a:p>
          <a:endParaRPr lang="en-US">
            <a:solidFill>
              <a:sysClr val="windowText" lastClr="000000">
                <a:hueOff val="0"/>
                <a:satOff val="0"/>
                <a:lumOff val="0"/>
                <a:alphaOff val="0"/>
              </a:sysClr>
            </a:solidFill>
            <a:latin typeface="Arial"/>
            <a:ea typeface="+mn-ea"/>
            <a:cs typeface="+mn-cs"/>
          </a:endParaRPr>
        </a:p>
      </dgm:t>
    </dgm:pt>
    <dgm:pt modelId="{E897B49A-3573-EA40-B41F-8C76A6BC9013}">
      <dgm:prSet phldrT="[Text]"/>
      <dgm:spPr>
        <a:xfrm>
          <a:off x="1445894" y="1855644"/>
          <a:ext cx="9681210" cy="814673"/>
        </a:xfrm>
      </dgm:spPr>
      <dgm:t>
        <a:bodyPr/>
        <a:lstStyle/>
        <a:p>
          <a:r>
            <a:rPr lang="en-US" dirty="0" smtClean="0"/>
            <a:t>Finally, they were asked a variety of demographics questions. </a:t>
          </a:r>
          <a:endParaRPr lang="en-US" dirty="0">
            <a:latin typeface="Arial"/>
            <a:ea typeface="+mn-ea"/>
            <a:cs typeface="+mn-cs"/>
          </a:endParaRPr>
        </a:p>
      </dgm:t>
    </dgm:pt>
    <dgm:pt modelId="{3C9E916E-0748-5A4B-938B-E776D5860FEF}" type="parTrans" cxnId="{52F777E3-2772-FF43-B2F7-413024727E15}">
      <dgm:prSet/>
      <dgm:spPr/>
      <dgm:t>
        <a:bodyPr/>
        <a:lstStyle/>
        <a:p>
          <a:endParaRPr lang="en-US"/>
        </a:p>
      </dgm:t>
    </dgm:pt>
    <dgm:pt modelId="{703865B6-F224-E945-A68B-8A7945E1193D}" type="sibTrans" cxnId="{52F777E3-2772-FF43-B2F7-413024727E15}">
      <dgm:prSet/>
      <dgm:spPr/>
      <dgm:t>
        <a:bodyPr/>
        <a:lstStyle/>
        <a:p>
          <a:endParaRPr lang="en-US"/>
        </a:p>
      </dgm:t>
    </dgm:pt>
    <dgm:pt modelId="{3DAD9AD5-F71F-6A40-8C2B-BC2BCDC78FB6}">
      <dgm:prSet phldrT="[Text]"/>
      <dgm:spPr>
        <a:xfrm>
          <a:off x="1445894" y="1855644"/>
          <a:ext cx="9681210" cy="814673"/>
        </a:xfrm>
      </dgm:spPr>
      <dgm:t>
        <a:bodyPr/>
        <a:lstStyle/>
        <a:p>
          <a:r>
            <a:rPr lang="en-US" dirty="0" smtClean="0"/>
            <a:t>5-point Likert type scale from -2 (Strongly Disagree) to +2 (Strongly Agree) with a neutral option of zero.</a:t>
          </a:r>
          <a:endParaRPr lang="en-US" dirty="0">
            <a:latin typeface="Arial"/>
            <a:ea typeface="+mn-ea"/>
            <a:cs typeface="+mn-cs"/>
          </a:endParaRPr>
        </a:p>
      </dgm:t>
    </dgm:pt>
    <dgm:pt modelId="{996BD8AA-B6BA-8145-B09F-2CD7521FCF1D}" type="parTrans" cxnId="{EF065DF6-57EF-1249-87E4-69B61DBA6953}">
      <dgm:prSet/>
      <dgm:spPr/>
      <dgm:t>
        <a:bodyPr/>
        <a:lstStyle/>
        <a:p>
          <a:endParaRPr lang="en-US"/>
        </a:p>
      </dgm:t>
    </dgm:pt>
    <dgm:pt modelId="{44BBCB46-F4EB-C246-8BB1-DD56E3AE2F3C}" type="sibTrans" cxnId="{EF065DF6-57EF-1249-87E4-69B61DBA6953}">
      <dgm:prSet/>
      <dgm:spPr/>
      <dgm:t>
        <a:bodyPr/>
        <a:lstStyle/>
        <a:p>
          <a:endParaRPr lang="en-US"/>
        </a:p>
      </dgm:t>
    </dgm:pt>
    <dgm:pt modelId="{F7557319-08EB-AD4E-84C6-43A34CFF123F}" type="pres">
      <dgm:prSet presAssocID="{D5810E5F-5678-4D41-B160-CA2BAC264490}" presName="outerComposite" presStyleCnt="0">
        <dgm:presLayoutVars>
          <dgm:chMax val="5"/>
          <dgm:dir/>
          <dgm:resizeHandles val="exact"/>
        </dgm:presLayoutVars>
      </dgm:prSet>
      <dgm:spPr/>
    </dgm:pt>
    <dgm:pt modelId="{22F8B4FC-0D57-EF43-9285-A06B5176C524}" type="pres">
      <dgm:prSet presAssocID="{D5810E5F-5678-4D41-B160-CA2BAC264490}" presName="dummyMaxCanvas" presStyleCnt="0">
        <dgm:presLayoutVars/>
      </dgm:prSet>
      <dgm:spPr/>
    </dgm:pt>
    <dgm:pt modelId="{5A5AF015-A276-224B-9E6A-CA7ACFA51422}" type="pres">
      <dgm:prSet presAssocID="{D5810E5F-5678-4D41-B160-CA2BAC264490}" presName="FiveNodes_1" presStyleLbl="node1" presStyleIdx="0" presStyleCnt="5">
        <dgm:presLayoutVars>
          <dgm:bulletEnabled val="1"/>
        </dgm:presLayoutVars>
      </dgm:prSet>
      <dgm:spPr/>
      <dgm:t>
        <a:bodyPr/>
        <a:lstStyle/>
        <a:p>
          <a:endParaRPr lang="en-US"/>
        </a:p>
      </dgm:t>
    </dgm:pt>
    <dgm:pt modelId="{640E88F5-879D-2542-9859-D41416CFBF7F}" type="pres">
      <dgm:prSet presAssocID="{D5810E5F-5678-4D41-B160-CA2BAC264490}" presName="FiveNodes_2" presStyleLbl="node1" presStyleIdx="1" presStyleCnt="5">
        <dgm:presLayoutVars>
          <dgm:bulletEnabled val="1"/>
        </dgm:presLayoutVars>
      </dgm:prSet>
      <dgm:spPr/>
      <dgm:t>
        <a:bodyPr/>
        <a:lstStyle/>
        <a:p>
          <a:endParaRPr lang="en-US"/>
        </a:p>
      </dgm:t>
    </dgm:pt>
    <dgm:pt modelId="{3032D2A4-4061-E642-90D9-8618EB545BC3}" type="pres">
      <dgm:prSet presAssocID="{D5810E5F-5678-4D41-B160-CA2BAC264490}" presName="FiveNodes_3" presStyleLbl="node1" presStyleIdx="2" presStyleCnt="5">
        <dgm:presLayoutVars>
          <dgm:bulletEnabled val="1"/>
        </dgm:presLayoutVars>
      </dgm:prSet>
      <dgm:spPr/>
      <dgm:t>
        <a:bodyPr/>
        <a:lstStyle/>
        <a:p>
          <a:endParaRPr lang="en-US"/>
        </a:p>
      </dgm:t>
    </dgm:pt>
    <dgm:pt modelId="{DC8A9194-4637-254F-9321-683519698599}" type="pres">
      <dgm:prSet presAssocID="{D5810E5F-5678-4D41-B160-CA2BAC264490}" presName="FiveNodes_4" presStyleLbl="node1" presStyleIdx="3" presStyleCnt="5">
        <dgm:presLayoutVars>
          <dgm:bulletEnabled val="1"/>
        </dgm:presLayoutVars>
      </dgm:prSet>
      <dgm:spPr/>
      <dgm:t>
        <a:bodyPr/>
        <a:lstStyle/>
        <a:p>
          <a:endParaRPr lang="en-US"/>
        </a:p>
      </dgm:t>
    </dgm:pt>
    <dgm:pt modelId="{F940B919-A7FC-A940-BE22-5BDDF2309FDE}" type="pres">
      <dgm:prSet presAssocID="{D5810E5F-5678-4D41-B160-CA2BAC264490}" presName="FiveNodes_5" presStyleLbl="node1" presStyleIdx="4" presStyleCnt="5">
        <dgm:presLayoutVars>
          <dgm:bulletEnabled val="1"/>
        </dgm:presLayoutVars>
      </dgm:prSet>
      <dgm:spPr/>
      <dgm:t>
        <a:bodyPr/>
        <a:lstStyle/>
        <a:p>
          <a:endParaRPr lang="en-US"/>
        </a:p>
      </dgm:t>
    </dgm:pt>
    <dgm:pt modelId="{524D3B1F-3C70-F747-818B-6A6453916839}" type="pres">
      <dgm:prSet presAssocID="{D5810E5F-5678-4D41-B160-CA2BAC264490}" presName="FiveConn_1-2" presStyleLbl="fgAccFollowNode1" presStyleIdx="0" presStyleCnt="4">
        <dgm:presLayoutVars>
          <dgm:bulletEnabled val="1"/>
        </dgm:presLayoutVars>
      </dgm:prSet>
      <dgm:spPr/>
      <dgm:t>
        <a:bodyPr/>
        <a:lstStyle/>
        <a:p>
          <a:endParaRPr lang="en-US"/>
        </a:p>
      </dgm:t>
    </dgm:pt>
    <dgm:pt modelId="{2C08D873-266C-E840-8F3C-4D45D0DC9984}" type="pres">
      <dgm:prSet presAssocID="{D5810E5F-5678-4D41-B160-CA2BAC264490}" presName="FiveConn_2-3" presStyleLbl="fgAccFollowNode1" presStyleIdx="1" presStyleCnt="4">
        <dgm:presLayoutVars>
          <dgm:bulletEnabled val="1"/>
        </dgm:presLayoutVars>
      </dgm:prSet>
      <dgm:spPr/>
      <dgm:t>
        <a:bodyPr/>
        <a:lstStyle/>
        <a:p>
          <a:endParaRPr lang="en-US"/>
        </a:p>
      </dgm:t>
    </dgm:pt>
    <dgm:pt modelId="{0DF82FA4-1384-B84A-BF2F-00CF29AC64CA}" type="pres">
      <dgm:prSet presAssocID="{D5810E5F-5678-4D41-B160-CA2BAC264490}" presName="FiveConn_3-4" presStyleLbl="fgAccFollowNode1" presStyleIdx="2" presStyleCnt="4">
        <dgm:presLayoutVars>
          <dgm:bulletEnabled val="1"/>
        </dgm:presLayoutVars>
      </dgm:prSet>
      <dgm:spPr/>
      <dgm:t>
        <a:bodyPr/>
        <a:lstStyle/>
        <a:p>
          <a:endParaRPr lang="en-US"/>
        </a:p>
      </dgm:t>
    </dgm:pt>
    <dgm:pt modelId="{5C1B8C58-312F-734F-8F3E-562B97AF1475}" type="pres">
      <dgm:prSet presAssocID="{D5810E5F-5678-4D41-B160-CA2BAC264490}" presName="FiveConn_4-5" presStyleLbl="fgAccFollowNode1" presStyleIdx="3" presStyleCnt="4">
        <dgm:presLayoutVars>
          <dgm:bulletEnabled val="1"/>
        </dgm:presLayoutVars>
      </dgm:prSet>
      <dgm:spPr/>
      <dgm:t>
        <a:bodyPr/>
        <a:lstStyle/>
        <a:p>
          <a:endParaRPr lang="en-US"/>
        </a:p>
      </dgm:t>
    </dgm:pt>
    <dgm:pt modelId="{5F288FD0-5A88-ED4F-8270-66A1E5A15769}" type="pres">
      <dgm:prSet presAssocID="{D5810E5F-5678-4D41-B160-CA2BAC264490}" presName="FiveNodes_1_text" presStyleLbl="node1" presStyleIdx="4" presStyleCnt="5">
        <dgm:presLayoutVars>
          <dgm:bulletEnabled val="1"/>
        </dgm:presLayoutVars>
      </dgm:prSet>
      <dgm:spPr/>
      <dgm:t>
        <a:bodyPr/>
        <a:lstStyle/>
        <a:p>
          <a:endParaRPr lang="en-US"/>
        </a:p>
      </dgm:t>
    </dgm:pt>
    <dgm:pt modelId="{D5A14C27-6DEF-D845-A0F9-3206696D1B14}" type="pres">
      <dgm:prSet presAssocID="{D5810E5F-5678-4D41-B160-CA2BAC264490}" presName="FiveNodes_2_text" presStyleLbl="node1" presStyleIdx="4" presStyleCnt="5">
        <dgm:presLayoutVars>
          <dgm:bulletEnabled val="1"/>
        </dgm:presLayoutVars>
      </dgm:prSet>
      <dgm:spPr/>
      <dgm:t>
        <a:bodyPr/>
        <a:lstStyle/>
        <a:p>
          <a:endParaRPr lang="en-US"/>
        </a:p>
      </dgm:t>
    </dgm:pt>
    <dgm:pt modelId="{D68F7937-1EEE-3C4A-873C-D2A7B6E98999}" type="pres">
      <dgm:prSet presAssocID="{D5810E5F-5678-4D41-B160-CA2BAC264490}" presName="FiveNodes_3_text" presStyleLbl="node1" presStyleIdx="4" presStyleCnt="5">
        <dgm:presLayoutVars>
          <dgm:bulletEnabled val="1"/>
        </dgm:presLayoutVars>
      </dgm:prSet>
      <dgm:spPr/>
      <dgm:t>
        <a:bodyPr/>
        <a:lstStyle/>
        <a:p>
          <a:endParaRPr lang="en-US"/>
        </a:p>
      </dgm:t>
    </dgm:pt>
    <dgm:pt modelId="{66C97699-21A3-2F40-80C6-89C997C16F26}" type="pres">
      <dgm:prSet presAssocID="{D5810E5F-5678-4D41-B160-CA2BAC264490}" presName="FiveNodes_4_text" presStyleLbl="node1" presStyleIdx="4" presStyleCnt="5">
        <dgm:presLayoutVars>
          <dgm:bulletEnabled val="1"/>
        </dgm:presLayoutVars>
      </dgm:prSet>
      <dgm:spPr/>
      <dgm:t>
        <a:bodyPr/>
        <a:lstStyle/>
        <a:p>
          <a:endParaRPr lang="en-US"/>
        </a:p>
      </dgm:t>
    </dgm:pt>
    <dgm:pt modelId="{C96D33E6-B16A-B048-BFD6-A07730E9C03A}" type="pres">
      <dgm:prSet presAssocID="{D5810E5F-5678-4D41-B160-CA2BAC264490}" presName="FiveNodes_5_text" presStyleLbl="node1" presStyleIdx="4" presStyleCnt="5">
        <dgm:presLayoutVars>
          <dgm:bulletEnabled val="1"/>
        </dgm:presLayoutVars>
      </dgm:prSet>
      <dgm:spPr/>
      <dgm:t>
        <a:bodyPr/>
        <a:lstStyle/>
        <a:p>
          <a:endParaRPr lang="en-US"/>
        </a:p>
      </dgm:t>
    </dgm:pt>
  </dgm:ptLst>
  <dgm:cxnLst>
    <dgm:cxn modelId="{2F204A60-6C82-8C47-A674-67BE9DA85C2D}" type="presOf" srcId="{4705274B-248E-2044-89B8-010DBA824D21}" destId="{D5A14C27-6DEF-D845-A0F9-3206696D1B14}" srcOrd="1" destOrd="0" presId="urn:microsoft.com/office/officeart/2005/8/layout/vProcess5"/>
    <dgm:cxn modelId="{4C4FEF56-AE08-134F-9279-FA01688ABECA}" type="presOf" srcId="{3F602A3D-B1C0-AE4A-9286-96882BD2A2F1}" destId="{5A5AF015-A276-224B-9E6A-CA7ACFA51422}" srcOrd="0" destOrd="0" presId="urn:microsoft.com/office/officeart/2005/8/layout/vProcess5"/>
    <dgm:cxn modelId="{2194133B-B17F-EE4B-B37C-C30DBB8E929C}" type="presOf" srcId="{3DAD9AD5-F71F-6A40-8C2B-BC2BCDC78FB6}" destId="{DC8A9194-4637-254F-9321-683519698599}" srcOrd="0" destOrd="0" presId="urn:microsoft.com/office/officeart/2005/8/layout/vProcess5"/>
    <dgm:cxn modelId="{FE1CEFD4-7380-304A-89DA-E90611D62BC5}" type="presOf" srcId="{3DAD9AD5-F71F-6A40-8C2B-BC2BCDC78FB6}" destId="{66C97699-21A3-2F40-80C6-89C997C16F26}" srcOrd="1" destOrd="0" presId="urn:microsoft.com/office/officeart/2005/8/layout/vProcess5"/>
    <dgm:cxn modelId="{528DB199-C97F-5546-9135-62ACA0F111E0}" srcId="{D5810E5F-5678-4D41-B160-CA2BAC264490}" destId="{3F602A3D-B1C0-AE4A-9286-96882BD2A2F1}" srcOrd="0" destOrd="0" parTransId="{B4B4DADD-9271-E74C-B62E-98965DF925E5}" sibTransId="{521F4A98-C72F-5042-876C-0AEEB1CF4F18}"/>
    <dgm:cxn modelId="{E4C011C4-C306-3F4C-B3F0-F5ADC4405F6B}" srcId="{D5810E5F-5678-4D41-B160-CA2BAC264490}" destId="{4705274B-248E-2044-89B8-010DBA824D21}" srcOrd="1" destOrd="0" parTransId="{AE5BFA6F-EF57-A14D-AB52-D780CB9A578B}" sibTransId="{BA34A09A-D286-3142-8408-C3BF8CF07A6B}"/>
    <dgm:cxn modelId="{CC958B78-9214-5943-ABFF-35A5DFABA3E9}" type="presOf" srcId="{A97BEBBB-FBE0-ED41-89AA-4803D2001F77}" destId="{3032D2A4-4061-E642-90D9-8618EB545BC3}" srcOrd="0" destOrd="0" presId="urn:microsoft.com/office/officeart/2005/8/layout/vProcess5"/>
    <dgm:cxn modelId="{BE5DAD2C-0548-EB4F-9E65-D71B7E23D174}" type="presOf" srcId="{BA34A09A-D286-3142-8408-C3BF8CF07A6B}" destId="{2C08D873-266C-E840-8F3C-4D45D0DC9984}" srcOrd="0" destOrd="0" presId="urn:microsoft.com/office/officeart/2005/8/layout/vProcess5"/>
    <dgm:cxn modelId="{F0EA889B-CC39-F44B-88C0-77A0F9261D5B}" type="presOf" srcId="{D5810E5F-5678-4D41-B160-CA2BAC264490}" destId="{F7557319-08EB-AD4E-84C6-43A34CFF123F}" srcOrd="0" destOrd="0" presId="urn:microsoft.com/office/officeart/2005/8/layout/vProcess5"/>
    <dgm:cxn modelId="{CE7943F3-C089-6448-BB16-4B07BF0A90FD}" type="presOf" srcId="{44BBCB46-F4EB-C246-8BB1-DD56E3AE2F3C}" destId="{5C1B8C58-312F-734F-8F3E-562B97AF1475}" srcOrd="0" destOrd="0" presId="urn:microsoft.com/office/officeart/2005/8/layout/vProcess5"/>
    <dgm:cxn modelId="{52F777E3-2772-FF43-B2F7-413024727E15}" srcId="{D5810E5F-5678-4D41-B160-CA2BAC264490}" destId="{E897B49A-3573-EA40-B41F-8C76A6BC9013}" srcOrd="4" destOrd="0" parTransId="{3C9E916E-0748-5A4B-938B-E776D5860FEF}" sibTransId="{703865B6-F224-E945-A68B-8A7945E1193D}"/>
    <dgm:cxn modelId="{EF065DF6-57EF-1249-87E4-69B61DBA6953}" srcId="{D5810E5F-5678-4D41-B160-CA2BAC264490}" destId="{3DAD9AD5-F71F-6A40-8C2B-BC2BCDC78FB6}" srcOrd="3" destOrd="0" parTransId="{996BD8AA-B6BA-8145-B09F-2CD7521FCF1D}" sibTransId="{44BBCB46-F4EB-C246-8BB1-DD56E3AE2F3C}"/>
    <dgm:cxn modelId="{C4016CFF-30F1-914D-AF30-5B61740C03B3}" type="presOf" srcId="{3F602A3D-B1C0-AE4A-9286-96882BD2A2F1}" destId="{5F288FD0-5A88-ED4F-8270-66A1E5A15769}" srcOrd="1" destOrd="0" presId="urn:microsoft.com/office/officeart/2005/8/layout/vProcess5"/>
    <dgm:cxn modelId="{0A38076C-E2EB-3341-9928-6A734C6D85E4}" srcId="{D5810E5F-5678-4D41-B160-CA2BAC264490}" destId="{A97BEBBB-FBE0-ED41-89AA-4803D2001F77}" srcOrd="2" destOrd="0" parTransId="{06A1783E-9596-1341-99AF-7E7D66261794}" sibTransId="{FCAA7AA9-BCB8-FB44-9C2E-9E781EEA48D4}"/>
    <dgm:cxn modelId="{B77213D2-59FE-F249-A11F-E0E22F02528B}" type="presOf" srcId="{E897B49A-3573-EA40-B41F-8C76A6BC9013}" destId="{F940B919-A7FC-A940-BE22-5BDDF2309FDE}" srcOrd="0" destOrd="0" presId="urn:microsoft.com/office/officeart/2005/8/layout/vProcess5"/>
    <dgm:cxn modelId="{28ABDE44-FE93-8F4A-B400-16E432A209C4}" type="presOf" srcId="{4705274B-248E-2044-89B8-010DBA824D21}" destId="{640E88F5-879D-2542-9859-D41416CFBF7F}" srcOrd="0" destOrd="0" presId="urn:microsoft.com/office/officeart/2005/8/layout/vProcess5"/>
    <dgm:cxn modelId="{1D375885-9D17-0740-A01E-7829D45A6720}" type="presOf" srcId="{E897B49A-3573-EA40-B41F-8C76A6BC9013}" destId="{C96D33E6-B16A-B048-BFD6-A07730E9C03A}" srcOrd="1" destOrd="0" presId="urn:microsoft.com/office/officeart/2005/8/layout/vProcess5"/>
    <dgm:cxn modelId="{316C177E-87C3-6849-A9C8-5B371313AFEB}" type="presOf" srcId="{FCAA7AA9-BCB8-FB44-9C2E-9E781EEA48D4}" destId="{0DF82FA4-1384-B84A-BF2F-00CF29AC64CA}" srcOrd="0" destOrd="0" presId="urn:microsoft.com/office/officeart/2005/8/layout/vProcess5"/>
    <dgm:cxn modelId="{60614800-F161-9D47-990D-580AB6D0A16A}" type="presOf" srcId="{A97BEBBB-FBE0-ED41-89AA-4803D2001F77}" destId="{D68F7937-1EEE-3C4A-873C-D2A7B6E98999}" srcOrd="1" destOrd="0" presId="urn:microsoft.com/office/officeart/2005/8/layout/vProcess5"/>
    <dgm:cxn modelId="{ECC70C7E-1AD5-BF4D-A661-D1672A01B315}" type="presOf" srcId="{521F4A98-C72F-5042-876C-0AEEB1CF4F18}" destId="{524D3B1F-3C70-F747-818B-6A6453916839}" srcOrd="0" destOrd="0" presId="urn:microsoft.com/office/officeart/2005/8/layout/vProcess5"/>
    <dgm:cxn modelId="{4FF6DA9E-5E68-5D48-A1E5-F13DCF1BABF1}" type="presParOf" srcId="{F7557319-08EB-AD4E-84C6-43A34CFF123F}" destId="{22F8B4FC-0D57-EF43-9285-A06B5176C524}" srcOrd="0" destOrd="0" presId="urn:microsoft.com/office/officeart/2005/8/layout/vProcess5"/>
    <dgm:cxn modelId="{664E05F1-2CA2-E24B-817F-A1B1179C3085}" type="presParOf" srcId="{F7557319-08EB-AD4E-84C6-43A34CFF123F}" destId="{5A5AF015-A276-224B-9E6A-CA7ACFA51422}" srcOrd="1" destOrd="0" presId="urn:microsoft.com/office/officeart/2005/8/layout/vProcess5"/>
    <dgm:cxn modelId="{164F3392-CC9C-B94A-8D32-7D12B19E523C}" type="presParOf" srcId="{F7557319-08EB-AD4E-84C6-43A34CFF123F}" destId="{640E88F5-879D-2542-9859-D41416CFBF7F}" srcOrd="2" destOrd="0" presId="urn:microsoft.com/office/officeart/2005/8/layout/vProcess5"/>
    <dgm:cxn modelId="{4550D038-B477-A142-818C-A79A467CB23C}" type="presParOf" srcId="{F7557319-08EB-AD4E-84C6-43A34CFF123F}" destId="{3032D2A4-4061-E642-90D9-8618EB545BC3}" srcOrd="3" destOrd="0" presId="urn:microsoft.com/office/officeart/2005/8/layout/vProcess5"/>
    <dgm:cxn modelId="{C0DCABFD-3149-D745-B936-9B6F2D865745}" type="presParOf" srcId="{F7557319-08EB-AD4E-84C6-43A34CFF123F}" destId="{DC8A9194-4637-254F-9321-683519698599}" srcOrd="4" destOrd="0" presId="urn:microsoft.com/office/officeart/2005/8/layout/vProcess5"/>
    <dgm:cxn modelId="{01208331-50DD-CA48-9465-EA3B90DAD229}" type="presParOf" srcId="{F7557319-08EB-AD4E-84C6-43A34CFF123F}" destId="{F940B919-A7FC-A940-BE22-5BDDF2309FDE}" srcOrd="5" destOrd="0" presId="urn:microsoft.com/office/officeart/2005/8/layout/vProcess5"/>
    <dgm:cxn modelId="{3C172C1F-CDE9-6747-8E74-AE8A425D52E0}" type="presParOf" srcId="{F7557319-08EB-AD4E-84C6-43A34CFF123F}" destId="{524D3B1F-3C70-F747-818B-6A6453916839}" srcOrd="6" destOrd="0" presId="urn:microsoft.com/office/officeart/2005/8/layout/vProcess5"/>
    <dgm:cxn modelId="{48523B94-A934-D444-B8FA-5023C339D155}" type="presParOf" srcId="{F7557319-08EB-AD4E-84C6-43A34CFF123F}" destId="{2C08D873-266C-E840-8F3C-4D45D0DC9984}" srcOrd="7" destOrd="0" presId="urn:microsoft.com/office/officeart/2005/8/layout/vProcess5"/>
    <dgm:cxn modelId="{E16BCB4C-8B4D-CA4E-88C6-F6577CD3A516}" type="presParOf" srcId="{F7557319-08EB-AD4E-84C6-43A34CFF123F}" destId="{0DF82FA4-1384-B84A-BF2F-00CF29AC64CA}" srcOrd="8" destOrd="0" presId="urn:microsoft.com/office/officeart/2005/8/layout/vProcess5"/>
    <dgm:cxn modelId="{77D4AD22-8029-DD43-971A-3B7172DCB414}" type="presParOf" srcId="{F7557319-08EB-AD4E-84C6-43A34CFF123F}" destId="{5C1B8C58-312F-734F-8F3E-562B97AF1475}" srcOrd="9" destOrd="0" presId="urn:microsoft.com/office/officeart/2005/8/layout/vProcess5"/>
    <dgm:cxn modelId="{9967EDE2-B442-E644-813B-5FF0E16BD8B3}" type="presParOf" srcId="{F7557319-08EB-AD4E-84C6-43A34CFF123F}" destId="{5F288FD0-5A88-ED4F-8270-66A1E5A15769}" srcOrd="10" destOrd="0" presId="urn:microsoft.com/office/officeart/2005/8/layout/vProcess5"/>
    <dgm:cxn modelId="{80F7FBFF-608F-9941-AD9F-51B9C6331E97}" type="presParOf" srcId="{F7557319-08EB-AD4E-84C6-43A34CFF123F}" destId="{D5A14C27-6DEF-D845-A0F9-3206696D1B14}" srcOrd="11" destOrd="0" presId="urn:microsoft.com/office/officeart/2005/8/layout/vProcess5"/>
    <dgm:cxn modelId="{F4C194EA-C194-B949-8F68-D7047A1D55A9}" type="presParOf" srcId="{F7557319-08EB-AD4E-84C6-43A34CFF123F}" destId="{D68F7937-1EEE-3C4A-873C-D2A7B6E98999}" srcOrd="12" destOrd="0" presId="urn:microsoft.com/office/officeart/2005/8/layout/vProcess5"/>
    <dgm:cxn modelId="{71440467-956E-104E-8E1F-F99D7A8C0C49}" type="presParOf" srcId="{F7557319-08EB-AD4E-84C6-43A34CFF123F}" destId="{66C97699-21A3-2F40-80C6-89C997C16F26}" srcOrd="13" destOrd="0" presId="urn:microsoft.com/office/officeart/2005/8/layout/vProcess5"/>
    <dgm:cxn modelId="{A99EF1B0-7AA3-7B4F-A271-7B5AE77DDAFA}" type="presParOf" srcId="{F7557319-08EB-AD4E-84C6-43A34CFF123F}" destId="{C96D33E6-B16A-B048-BFD6-A07730E9C03A}"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5AF015-A276-224B-9E6A-CA7ACFA51422}">
      <dsp:nvSpPr>
        <dsp:cNvPr id="0" name=""/>
        <dsp:cNvSpPr/>
      </dsp:nvSpPr>
      <dsp:spPr>
        <a:xfrm>
          <a:off x="0" y="0"/>
          <a:ext cx="8749970" cy="814673"/>
        </a:xfrm>
        <a:prstGeom prst="roundRect">
          <a:avLst>
            <a:gd name="adj" fmla="val 10000"/>
          </a:avLst>
        </a:prstGeom>
        <a:solidFill>
          <a:schemeClr val="accent6">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smtClean="0">
              <a:latin typeface="Arial"/>
              <a:ea typeface="+mn-ea"/>
              <a:cs typeface="+mn-cs"/>
            </a:rPr>
            <a:t>IRB Approval</a:t>
          </a:r>
          <a:endParaRPr lang="en-US" sz="1600" kern="1200" dirty="0">
            <a:latin typeface="Arial"/>
            <a:ea typeface="+mn-ea"/>
            <a:cs typeface="+mn-cs"/>
          </a:endParaRPr>
        </a:p>
      </dsp:txBody>
      <dsp:txXfrm>
        <a:off x="23861" y="23861"/>
        <a:ext cx="7775557" cy="766951"/>
      </dsp:txXfrm>
    </dsp:sp>
    <dsp:sp modelId="{640E88F5-879D-2542-9859-D41416CFBF7F}">
      <dsp:nvSpPr>
        <dsp:cNvPr id="0" name=""/>
        <dsp:cNvSpPr/>
      </dsp:nvSpPr>
      <dsp:spPr>
        <a:xfrm>
          <a:off x="653406" y="927822"/>
          <a:ext cx="8749970" cy="814673"/>
        </a:xfrm>
        <a:prstGeom prst="roundRect">
          <a:avLst>
            <a:gd name="adj" fmla="val 10000"/>
          </a:avLst>
        </a:prstGeom>
        <a:solidFill>
          <a:schemeClr val="accent6">
            <a:shade val="80000"/>
            <a:hueOff val="0"/>
            <a:satOff val="-8455"/>
            <a:lumOff val="84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latin typeface="Arial"/>
              <a:ea typeface="+mn-ea"/>
              <a:cs typeface="+mn-cs"/>
            </a:rPr>
            <a:t>Survey of 384 participants (154 Females)</a:t>
          </a:r>
          <a:r>
            <a:rPr lang="en-US" sz="1600" kern="1200" dirty="0" smtClean="0"/>
            <a:t> from India and the United States using Amazon’s ® Mechanical Turk ®</a:t>
          </a:r>
          <a:endParaRPr lang="en-US" sz="1600" kern="1200" dirty="0">
            <a:latin typeface="Arial"/>
            <a:ea typeface="+mn-ea"/>
            <a:cs typeface="+mn-cs"/>
          </a:endParaRPr>
        </a:p>
      </dsp:txBody>
      <dsp:txXfrm>
        <a:off x="677267" y="951683"/>
        <a:ext cx="7519303" cy="766951"/>
      </dsp:txXfrm>
    </dsp:sp>
    <dsp:sp modelId="{3032D2A4-4061-E642-90D9-8618EB545BC3}">
      <dsp:nvSpPr>
        <dsp:cNvPr id="0" name=""/>
        <dsp:cNvSpPr/>
      </dsp:nvSpPr>
      <dsp:spPr>
        <a:xfrm>
          <a:off x="1306813" y="1855644"/>
          <a:ext cx="8749970" cy="814673"/>
        </a:xfrm>
        <a:prstGeom prst="roundRect">
          <a:avLst>
            <a:gd name="adj" fmla="val 10000"/>
          </a:avLst>
        </a:prstGeom>
        <a:solidFill>
          <a:schemeClr val="accent6">
            <a:shade val="80000"/>
            <a:hueOff val="0"/>
            <a:satOff val="-16910"/>
            <a:lumOff val="169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t>Rated their affect (Emotion) when presented a scenario of an unmanned or manned combat aircraft vehicle being used to carry out missions for their country.</a:t>
          </a:r>
          <a:endParaRPr lang="en-US" sz="1600" kern="1200" dirty="0">
            <a:latin typeface="Arial"/>
            <a:ea typeface="+mn-ea"/>
            <a:cs typeface="+mn-cs"/>
          </a:endParaRPr>
        </a:p>
      </dsp:txBody>
      <dsp:txXfrm>
        <a:off x="1330674" y="1879505"/>
        <a:ext cx="7519303" cy="766951"/>
      </dsp:txXfrm>
    </dsp:sp>
    <dsp:sp modelId="{DC8A9194-4637-254F-9321-683519698599}">
      <dsp:nvSpPr>
        <dsp:cNvPr id="0" name=""/>
        <dsp:cNvSpPr/>
      </dsp:nvSpPr>
      <dsp:spPr>
        <a:xfrm>
          <a:off x="1960220" y="2783467"/>
          <a:ext cx="8749970" cy="814673"/>
        </a:xfrm>
        <a:prstGeom prst="roundRect">
          <a:avLst>
            <a:gd name="adj" fmla="val 10000"/>
          </a:avLst>
        </a:prstGeom>
        <a:solidFill>
          <a:schemeClr val="accent6">
            <a:shade val="80000"/>
            <a:hueOff val="0"/>
            <a:satOff val="-25366"/>
            <a:lumOff val="253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t>5-point Likert type scale from -2 (Strongly Disagree) to +2 (Strongly Agree) with a neutral option of zero.</a:t>
          </a:r>
          <a:endParaRPr lang="en-US" sz="1600" kern="1200" dirty="0">
            <a:latin typeface="Arial"/>
            <a:ea typeface="+mn-ea"/>
            <a:cs typeface="+mn-cs"/>
          </a:endParaRPr>
        </a:p>
      </dsp:txBody>
      <dsp:txXfrm>
        <a:off x="1984081" y="2807328"/>
        <a:ext cx="7519303" cy="766951"/>
      </dsp:txXfrm>
    </dsp:sp>
    <dsp:sp modelId="{F940B919-A7FC-A940-BE22-5BDDF2309FDE}">
      <dsp:nvSpPr>
        <dsp:cNvPr id="0" name=""/>
        <dsp:cNvSpPr/>
      </dsp:nvSpPr>
      <dsp:spPr>
        <a:xfrm>
          <a:off x="2613627" y="3711289"/>
          <a:ext cx="8749970" cy="814673"/>
        </a:xfrm>
        <a:prstGeom prst="roundRect">
          <a:avLst>
            <a:gd name="adj" fmla="val 10000"/>
          </a:avLst>
        </a:prstGeom>
        <a:solidFill>
          <a:schemeClr val="accent6">
            <a:shade val="80000"/>
            <a:hueOff val="0"/>
            <a:satOff val="-33821"/>
            <a:lumOff val="338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t>Finally, they were asked a variety of demographics questions. </a:t>
          </a:r>
          <a:endParaRPr lang="en-US" sz="1600" kern="1200" dirty="0">
            <a:latin typeface="Arial"/>
            <a:ea typeface="+mn-ea"/>
            <a:cs typeface="+mn-cs"/>
          </a:endParaRPr>
        </a:p>
      </dsp:txBody>
      <dsp:txXfrm>
        <a:off x="2637488" y="3735150"/>
        <a:ext cx="7519303" cy="766951"/>
      </dsp:txXfrm>
    </dsp:sp>
    <dsp:sp modelId="{524D3B1F-3C70-F747-818B-6A6453916839}">
      <dsp:nvSpPr>
        <dsp:cNvPr id="0" name=""/>
        <dsp:cNvSpPr/>
      </dsp:nvSpPr>
      <dsp:spPr>
        <a:xfrm>
          <a:off x="8220432" y="595164"/>
          <a:ext cx="529537" cy="529537"/>
        </a:xfrm>
        <a:prstGeom prst="downArrow">
          <a:avLst>
            <a:gd name="adj1" fmla="val 55000"/>
            <a:gd name="adj2" fmla="val 45000"/>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a:solidFill>
              <a:sysClr val="windowText" lastClr="000000">
                <a:hueOff val="0"/>
                <a:satOff val="0"/>
                <a:lumOff val="0"/>
                <a:alphaOff val="0"/>
              </a:sysClr>
            </a:solidFill>
            <a:latin typeface="Arial"/>
            <a:ea typeface="+mn-ea"/>
            <a:cs typeface="+mn-cs"/>
          </a:endParaRPr>
        </a:p>
      </dsp:txBody>
      <dsp:txXfrm>
        <a:off x="8339578" y="595164"/>
        <a:ext cx="291245" cy="398477"/>
      </dsp:txXfrm>
    </dsp:sp>
    <dsp:sp modelId="{2C08D873-266C-E840-8F3C-4D45D0DC9984}">
      <dsp:nvSpPr>
        <dsp:cNvPr id="0" name=""/>
        <dsp:cNvSpPr/>
      </dsp:nvSpPr>
      <dsp:spPr>
        <a:xfrm>
          <a:off x="8873839" y="1522986"/>
          <a:ext cx="529537" cy="529537"/>
        </a:xfrm>
        <a:prstGeom prst="downArrow">
          <a:avLst>
            <a:gd name="adj1" fmla="val 55000"/>
            <a:gd name="adj2" fmla="val 45000"/>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a:solidFill>
              <a:sysClr val="windowText" lastClr="000000">
                <a:hueOff val="0"/>
                <a:satOff val="0"/>
                <a:lumOff val="0"/>
                <a:alphaOff val="0"/>
              </a:sysClr>
            </a:solidFill>
            <a:latin typeface="Arial"/>
            <a:ea typeface="+mn-ea"/>
            <a:cs typeface="+mn-cs"/>
          </a:endParaRPr>
        </a:p>
      </dsp:txBody>
      <dsp:txXfrm>
        <a:off x="8992985" y="1522986"/>
        <a:ext cx="291245" cy="398477"/>
      </dsp:txXfrm>
    </dsp:sp>
    <dsp:sp modelId="{0DF82FA4-1384-B84A-BF2F-00CF29AC64CA}">
      <dsp:nvSpPr>
        <dsp:cNvPr id="0" name=""/>
        <dsp:cNvSpPr/>
      </dsp:nvSpPr>
      <dsp:spPr>
        <a:xfrm>
          <a:off x="9527246" y="2437231"/>
          <a:ext cx="529537" cy="529537"/>
        </a:xfrm>
        <a:prstGeom prst="downArrow">
          <a:avLst>
            <a:gd name="adj1" fmla="val 55000"/>
            <a:gd name="adj2" fmla="val 45000"/>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a:solidFill>
              <a:sysClr val="windowText" lastClr="000000">
                <a:hueOff val="0"/>
                <a:satOff val="0"/>
                <a:lumOff val="0"/>
                <a:alphaOff val="0"/>
              </a:sysClr>
            </a:solidFill>
            <a:latin typeface="Arial"/>
            <a:ea typeface="+mn-ea"/>
            <a:cs typeface="+mn-cs"/>
          </a:endParaRPr>
        </a:p>
      </dsp:txBody>
      <dsp:txXfrm>
        <a:off x="9646392" y="2437231"/>
        <a:ext cx="291245" cy="398477"/>
      </dsp:txXfrm>
    </dsp:sp>
    <dsp:sp modelId="{5C1B8C58-312F-734F-8F3E-562B97AF1475}">
      <dsp:nvSpPr>
        <dsp:cNvPr id="0" name=""/>
        <dsp:cNvSpPr/>
      </dsp:nvSpPr>
      <dsp:spPr>
        <a:xfrm>
          <a:off x="10180653" y="3374105"/>
          <a:ext cx="529537" cy="529537"/>
        </a:xfrm>
        <a:prstGeom prst="downArrow">
          <a:avLst>
            <a:gd name="adj1" fmla="val 55000"/>
            <a:gd name="adj2" fmla="val 45000"/>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a:p>
      </dsp:txBody>
      <dsp:txXfrm>
        <a:off x="10299799" y="3374105"/>
        <a:ext cx="291245" cy="39847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eaLnBrk="0" hangingPunct="0">
              <a:defRPr sz="1200">
                <a:cs typeface="+mn-cs"/>
              </a:defRPr>
            </a:lvl1pPr>
          </a:lstStyle>
          <a:p>
            <a:pPr>
              <a:defRPr/>
            </a:pPr>
            <a:endParaRPr lang="en-US"/>
          </a:p>
        </p:txBody>
      </p:sp>
      <p:sp>
        <p:nvSpPr>
          <p:cNvPr id="4099" name="Rectangle 3"/>
          <p:cNvSpPr>
            <a:spLocks noGrp="1" noChangeArrowheads="1"/>
          </p:cNvSpPr>
          <p:nvPr>
            <p:ph type="dt" sz="quarter" idx="1"/>
          </p:nvPr>
        </p:nvSpPr>
        <p:spPr bwMode="auto">
          <a:xfrm>
            <a:off x="3900488" y="0"/>
            <a:ext cx="298132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eaLnBrk="0" hangingPunct="0">
              <a:defRPr sz="1200">
                <a:cs typeface="+mn-cs"/>
              </a:defRPr>
            </a:lvl1pPr>
          </a:lstStyle>
          <a:p>
            <a:pPr>
              <a:defRPr/>
            </a:pPr>
            <a:endParaRPr lang="en-US"/>
          </a:p>
        </p:txBody>
      </p:sp>
      <p:sp>
        <p:nvSpPr>
          <p:cNvPr id="4100" name="Rectangle 4"/>
          <p:cNvSpPr>
            <a:spLocks noGrp="1" noChangeArrowheads="1"/>
          </p:cNvSpPr>
          <p:nvPr>
            <p:ph type="ftr" sz="quarter" idx="2"/>
          </p:nvPr>
        </p:nvSpPr>
        <p:spPr bwMode="auto">
          <a:xfrm>
            <a:off x="0" y="8831263"/>
            <a:ext cx="2982913" cy="4651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eaLnBrk="0" hangingPunct="0">
              <a:defRPr sz="1200">
                <a:cs typeface="+mn-cs"/>
              </a:defRPr>
            </a:lvl1pPr>
          </a:lstStyle>
          <a:p>
            <a:pPr>
              <a:defRPr/>
            </a:pPr>
            <a:endParaRPr lang="en-US"/>
          </a:p>
        </p:txBody>
      </p:sp>
      <p:sp>
        <p:nvSpPr>
          <p:cNvPr id="4101" name="Rectangle 5"/>
          <p:cNvSpPr>
            <a:spLocks noGrp="1" noChangeArrowheads="1"/>
          </p:cNvSpPr>
          <p:nvPr>
            <p:ph type="sldNum" sz="quarter" idx="3"/>
          </p:nvPr>
        </p:nvSpPr>
        <p:spPr bwMode="auto">
          <a:xfrm>
            <a:off x="3900488" y="8831263"/>
            <a:ext cx="2981325" cy="4651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eaLnBrk="0" hangingPunct="0">
              <a:defRPr sz="1200">
                <a:cs typeface="+mn-cs"/>
              </a:defRPr>
            </a:lvl1pPr>
          </a:lstStyle>
          <a:p>
            <a:pPr>
              <a:defRPr/>
            </a:pPr>
            <a:fld id="{51D9AEEC-2FE5-45BE-A6DF-F886B5032BC7}" type="slidenum">
              <a:rPr lang="en-US"/>
              <a:pPr>
                <a:defRPr/>
              </a:pPr>
              <a:t>‹#›</a:t>
            </a:fld>
            <a:endParaRPr lang="en-US"/>
          </a:p>
        </p:txBody>
      </p:sp>
    </p:spTree>
    <p:extLst>
      <p:ext uri="{BB962C8B-B14F-4D97-AF65-F5344CB8AC3E}">
        <p14:creationId xmlns:p14="http://schemas.microsoft.com/office/powerpoint/2010/main" val="2753624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1026"/>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eaLnBrk="0" hangingPunct="0">
              <a:defRPr sz="1200">
                <a:cs typeface="+mn-cs"/>
              </a:defRPr>
            </a:lvl1pPr>
          </a:lstStyle>
          <a:p>
            <a:pPr>
              <a:defRPr/>
            </a:pPr>
            <a:endParaRPr lang="en-US"/>
          </a:p>
        </p:txBody>
      </p:sp>
      <p:sp>
        <p:nvSpPr>
          <p:cNvPr id="26627" name="Rectangle 1027"/>
          <p:cNvSpPr>
            <a:spLocks noGrp="1" noChangeArrowheads="1"/>
          </p:cNvSpPr>
          <p:nvPr>
            <p:ph type="dt" idx="1"/>
          </p:nvPr>
        </p:nvSpPr>
        <p:spPr bwMode="auto">
          <a:xfrm>
            <a:off x="3897313" y="0"/>
            <a:ext cx="2982912"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eaLnBrk="0" hangingPunct="0">
              <a:defRPr sz="1200">
                <a:cs typeface="+mn-cs"/>
              </a:defRPr>
            </a:lvl1pPr>
          </a:lstStyle>
          <a:p>
            <a:pPr>
              <a:defRPr/>
            </a:pPr>
            <a:endParaRPr lang="en-US"/>
          </a:p>
        </p:txBody>
      </p:sp>
      <p:sp>
        <p:nvSpPr>
          <p:cNvPr id="3076" name="Rectangle 1028"/>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1029"/>
          <p:cNvSpPr>
            <a:spLocks noGrp="1" noChangeArrowheads="1"/>
          </p:cNvSpPr>
          <p:nvPr>
            <p:ph type="body" sz="quarter" idx="3"/>
          </p:nvPr>
        </p:nvSpPr>
        <p:spPr bwMode="auto">
          <a:xfrm>
            <a:off x="688975" y="4416425"/>
            <a:ext cx="5505450" cy="418306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1030"/>
          <p:cNvSpPr>
            <a:spLocks noGrp="1" noChangeArrowheads="1"/>
          </p:cNvSpPr>
          <p:nvPr>
            <p:ph type="ftr" sz="quarter" idx="4"/>
          </p:nvPr>
        </p:nvSpPr>
        <p:spPr bwMode="auto">
          <a:xfrm>
            <a:off x="0" y="8829675"/>
            <a:ext cx="2982913"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eaLnBrk="0" hangingPunct="0">
              <a:defRPr sz="1200">
                <a:cs typeface="+mn-cs"/>
              </a:defRPr>
            </a:lvl1pPr>
          </a:lstStyle>
          <a:p>
            <a:pPr>
              <a:defRPr/>
            </a:pPr>
            <a:endParaRPr lang="en-US"/>
          </a:p>
        </p:txBody>
      </p:sp>
      <p:sp>
        <p:nvSpPr>
          <p:cNvPr id="26631" name="Rectangle 1031"/>
          <p:cNvSpPr>
            <a:spLocks noGrp="1" noChangeArrowheads="1"/>
          </p:cNvSpPr>
          <p:nvPr>
            <p:ph type="sldNum" sz="quarter" idx="5"/>
          </p:nvPr>
        </p:nvSpPr>
        <p:spPr bwMode="auto">
          <a:xfrm>
            <a:off x="3897313" y="8829675"/>
            <a:ext cx="2982912"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eaLnBrk="0" hangingPunct="0">
              <a:defRPr sz="1200">
                <a:cs typeface="+mn-cs"/>
              </a:defRPr>
            </a:lvl1pPr>
          </a:lstStyle>
          <a:p>
            <a:pPr>
              <a:defRPr/>
            </a:pPr>
            <a:fld id="{2411827A-1D2F-4F68-BB0D-AEB91446B80F}" type="slidenum">
              <a:rPr lang="en-US"/>
              <a:pPr>
                <a:defRPr/>
              </a:pPr>
              <a:t>‹#›</a:t>
            </a:fld>
            <a:endParaRPr lang="en-US"/>
          </a:p>
        </p:txBody>
      </p:sp>
    </p:spTree>
    <p:extLst>
      <p:ext uri="{BB962C8B-B14F-4D97-AF65-F5344CB8AC3E}">
        <p14:creationId xmlns:p14="http://schemas.microsoft.com/office/powerpoint/2010/main" val="20235255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a:ln/>
        </p:spPr>
      </p:sp>
      <p:sp>
        <p:nvSpPr>
          <p:cNvPr id="4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1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itchFamily="18" charset="0"/>
                <a:cs typeface="Times New Roman" pitchFamily="18" charset="0"/>
              </a:defRPr>
            </a:lvl1pPr>
            <a:lvl2pPr marL="742950" indent="-285750" defTabSz="923925" eaLnBrk="0" hangingPunct="0">
              <a:defRPr sz="2400">
                <a:solidFill>
                  <a:schemeClr val="tx1"/>
                </a:solidFill>
                <a:latin typeface="Times New Roman" pitchFamily="18" charset="0"/>
                <a:cs typeface="Times New Roman" pitchFamily="18" charset="0"/>
              </a:defRPr>
            </a:lvl2pPr>
            <a:lvl3pPr marL="1143000" indent="-228600" defTabSz="923925" eaLnBrk="0" hangingPunct="0">
              <a:defRPr sz="2400">
                <a:solidFill>
                  <a:schemeClr val="tx1"/>
                </a:solidFill>
                <a:latin typeface="Times New Roman" pitchFamily="18" charset="0"/>
                <a:cs typeface="Times New Roman" pitchFamily="18" charset="0"/>
              </a:defRPr>
            </a:lvl3pPr>
            <a:lvl4pPr marL="1600200" indent="-228600" defTabSz="923925" eaLnBrk="0" hangingPunct="0">
              <a:defRPr sz="2400">
                <a:solidFill>
                  <a:schemeClr val="tx1"/>
                </a:solidFill>
                <a:latin typeface="Times New Roman" pitchFamily="18" charset="0"/>
                <a:cs typeface="Times New Roman" pitchFamily="18" charset="0"/>
              </a:defRPr>
            </a:lvl4pPr>
            <a:lvl5pPr marL="2057400" indent="-228600" defTabSz="923925" eaLnBrk="0" hangingPunct="0">
              <a:defRPr sz="2400">
                <a:solidFill>
                  <a:schemeClr val="tx1"/>
                </a:solidFill>
                <a:latin typeface="Times New Roman" pitchFamily="18" charset="0"/>
                <a:cs typeface="Times New Roman" pitchFamily="18" charset="0"/>
              </a:defRPr>
            </a:lvl5pPr>
            <a:lvl6pPr marL="2514600" indent="-228600" defTabSz="923925"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defTabSz="923925"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defTabSz="923925"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defTabSz="923925"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fld id="{92C9A8BB-6E6C-470F-86D7-B61BD5001670}" type="slidenum">
              <a:rPr lang="en-US" sz="1200" smtClean="0"/>
              <a:pPr/>
              <a:t>1</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lvl1pPr>
            <a:lvl2pPr marL="2194301" indent="0" algn="ctr">
              <a:buNone/>
              <a:defRPr/>
            </a:lvl2pPr>
            <a:lvl3pPr marL="4388606" indent="0" algn="ctr">
              <a:buNone/>
              <a:defRPr/>
            </a:lvl3pPr>
            <a:lvl4pPr marL="6582912" indent="0" algn="ctr">
              <a:buNone/>
              <a:defRPr/>
            </a:lvl4pPr>
            <a:lvl5pPr marL="8777213" indent="0" algn="ctr">
              <a:buNone/>
              <a:defRPr/>
            </a:lvl5pPr>
            <a:lvl6pPr marL="10971518" indent="0" algn="ctr">
              <a:buNone/>
              <a:defRPr/>
            </a:lvl6pPr>
            <a:lvl7pPr marL="13165819" indent="0" algn="ctr">
              <a:buNone/>
              <a:defRPr/>
            </a:lvl7pPr>
            <a:lvl8pPr marL="15360125" indent="0" algn="ctr">
              <a:buNone/>
              <a:defRPr/>
            </a:lvl8pPr>
            <a:lvl9pPr marL="17554426"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C1F5A0A-F6FC-4FFD-9B49-0DA8697211D9}" type="slidenum">
              <a:rPr lang="en-US" smtClean="0"/>
              <a:pPr/>
              <a:t>‹#›</a:t>
            </a:fld>
            <a:endParaRPr lang="en-US"/>
          </a:p>
        </p:txBody>
      </p:sp>
    </p:spTree>
    <p:extLst>
      <p:ext uri="{BB962C8B-B14F-4D97-AF65-F5344CB8AC3E}">
        <p14:creationId xmlns:p14="http://schemas.microsoft.com/office/powerpoint/2010/main" val="1477662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B2CBF4-0181-42C0-8B44-D8F651FC0705}" type="slidenum">
              <a:rPr lang="en-US" smtClean="0"/>
              <a:pPr>
                <a:defRPr/>
              </a:pPr>
              <a:t>‹#›</a:t>
            </a:fld>
            <a:endParaRPr lang="en-US"/>
          </a:p>
        </p:txBody>
      </p:sp>
    </p:spTree>
    <p:extLst>
      <p:ext uri="{BB962C8B-B14F-4D97-AF65-F5344CB8AC3E}">
        <p14:creationId xmlns:p14="http://schemas.microsoft.com/office/powerpoint/2010/main" val="2845715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2480" y="2926080"/>
            <a:ext cx="9326880" cy="263347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91840" y="2926080"/>
            <a:ext cx="27249120" cy="2633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E976A7-272C-4E3B-AD18-923E64620C59}" type="slidenum">
              <a:rPr lang="en-US" smtClean="0"/>
              <a:pPr>
                <a:defRPr/>
              </a:pPr>
              <a:t>‹#›</a:t>
            </a:fld>
            <a:endParaRPr lang="en-US"/>
          </a:p>
        </p:txBody>
      </p:sp>
    </p:spTree>
    <p:extLst>
      <p:ext uri="{BB962C8B-B14F-4D97-AF65-F5344CB8AC3E}">
        <p14:creationId xmlns:p14="http://schemas.microsoft.com/office/powerpoint/2010/main" val="3145837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291840" y="2926080"/>
            <a:ext cx="37307520" cy="54864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3291840" y="9509760"/>
            <a:ext cx="18288000" cy="19751040"/>
          </a:xfrm>
        </p:spPr>
        <p:txBody>
          <a:bodyPr/>
          <a:lstStyle/>
          <a:p>
            <a:pPr lvl="0"/>
            <a:r>
              <a:rPr lang="en-US" noProof="0" smtClean="0"/>
              <a:t>Click icon to add chart</a:t>
            </a:r>
          </a:p>
        </p:txBody>
      </p:sp>
      <p:sp>
        <p:nvSpPr>
          <p:cNvPr id="4" name="Text Placeholder 3"/>
          <p:cNvSpPr>
            <a:spLocks noGrp="1"/>
          </p:cNvSpPr>
          <p:nvPr>
            <p:ph type="body" sz="half" idx="2"/>
          </p:nvPr>
        </p:nvSpPr>
        <p:spPr>
          <a:xfrm>
            <a:off x="22311360" y="9509760"/>
            <a:ext cx="18288000" cy="197510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5D5BED-6A45-4FD0-9712-6A08DE9F0EA5}" type="slidenum">
              <a:rPr lang="en-US" smtClean="0"/>
              <a:pPr>
                <a:defRPr/>
              </a:pPr>
              <a:t>‹#›</a:t>
            </a:fld>
            <a:endParaRPr lang="en-US"/>
          </a:p>
        </p:txBody>
      </p:sp>
    </p:spTree>
    <p:extLst>
      <p:ext uri="{BB962C8B-B14F-4D97-AF65-F5344CB8AC3E}">
        <p14:creationId xmlns:p14="http://schemas.microsoft.com/office/powerpoint/2010/main" val="3774279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429000" y="0"/>
            <a:ext cx="37306250" cy="25908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676400" y="3962400"/>
            <a:ext cx="20215225" cy="12161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22044025" y="3962400"/>
            <a:ext cx="20215225" cy="12161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1676400" y="16276638"/>
            <a:ext cx="20215225" cy="12161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2044025" y="16276638"/>
            <a:ext cx="20215225" cy="12161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866DC78-D7E1-4F90-9892-EA424C567BC4}" type="slidenum">
              <a:rPr lang="en-US"/>
              <a:pPr>
                <a:defRPr/>
              </a:pPr>
              <a:t>‹#›</a:t>
            </a:fld>
            <a:endParaRPr lang="en-US"/>
          </a:p>
        </p:txBody>
      </p:sp>
    </p:spTree>
    <p:extLst>
      <p:ext uri="{BB962C8B-B14F-4D97-AF65-F5344CB8AC3E}">
        <p14:creationId xmlns:p14="http://schemas.microsoft.com/office/powerpoint/2010/main" val="2564362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50AFBF-1B9D-49BA-96D5-098458402D4C}" type="slidenum">
              <a:rPr lang="en-US" smtClean="0"/>
              <a:pPr>
                <a:defRPr/>
              </a:pPr>
              <a:t>‹#›</a:t>
            </a:fld>
            <a:endParaRPr lang="en-US"/>
          </a:p>
        </p:txBody>
      </p:sp>
    </p:spTree>
    <p:extLst>
      <p:ext uri="{BB962C8B-B14F-4D97-AF65-F5344CB8AC3E}">
        <p14:creationId xmlns:p14="http://schemas.microsoft.com/office/powerpoint/2010/main" val="3312687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7"/>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lvl1pPr>
            <a:lvl2pPr marL="2194301" indent="0">
              <a:buNone/>
              <a:defRPr sz="8600"/>
            </a:lvl2pPr>
            <a:lvl3pPr marL="4388606" indent="0">
              <a:buNone/>
              <a:defRPr sz="7700"/>
            </a:lvl3pPr>
            <a:lvl4pPr marL="6582912" indent="0">
              <a:buNone/>
              <a:defRPr sz="6700"/>
            </a:lvl4pPr>
            <a:lvl5pPr marL="8777213" indent="0">
              <a:buNone/>
              <a:defRPr sz="6700"/>
            </a:lvl5pPr>
            <a:lvl6pPr marL="10971518" indent="0">
              <a:buNone/>
              <a:defRPr sz="6700"/>
            </a:lvl6pPr>
            <a:lvl7pPr marL="13165819" indent="0">
              <a:buNone/>
              <a:defRPr sz="6700"/>
            </a:lvl7pPr>
            <a:lvl8pPr marL="15360125" indent="0">
              <a:buNone/>
              <a:defRPr sz="6700"/>
            </a:lvl8pPr>
            <a:lvl9pPr marL="17554426" indent="0">
              <a:buNone/>
              <a:defRPr sz="67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01F59E-CC26-4982-8B40-A3AD75522D53}" type="slidenum">
              <a:rPr lang="en-US" smtClean="0"/>
              <a:pPr>
                <a:defRPr/>
              </a:pPr>
              <a:t>‹#›</a:t>
            </a:fld>
            <a:endParaRPr lang="en-US"/>
          </a:p>
        </p:txBody>
      </p:sp>
    </p:spTree>
    <p:extLst>
      <p:ext uri="{BB962C8B-B14F-4D97-AF65-F5344CB8AC3E}">
        <p14:creationId xmlns:p14="http://schemas.microsoft.com/office/powerpoint/2010/main" val="3877447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91840" y="9509760"/>
            <a:ext cx="18288000" cy="19751040"/>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9509760"/>
            <a:ext cx="18288000" cy="19751040"/>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63E318-A4EE-41B7-ADD7-24A10018C02B}" type="slidenum">
              <a:rPr lang="en-US" smtClean="0"/>
              <a:pPr>
                <a:defRPr/>
              </a:pPr>
              <a:t>‹#›</a:t>
            </a:fld>
            <a:endParaRPr lang="en-US"/>
          </a:p>
        </p:txBody>
      </p:sp>
    </p:spTree>
    <p:extLst>
      <p:ext uri="{BB962C8B-B14F-4D97-AF65-F5344CB8AC3E}">
        <p14:creationId xmlns:p14="http://schemas.microsoft.com/office/powerpoint/2010/main" val="3907623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5" y="7368542"/>
            <a:ext cx="19392902" cy="3070858"/>
          </a:xfrm>
        </p:spPr>
        <p:txBody>
          <a:bodyPr anchor="b"/>
          <a:lstStyle>
            <a:lvl1pPr marL="0" indent="0">
              <a:buNone/>
              <a:defRPr sz="11500" b="1"/>
            </a:lvl1pPr>
            <a:lvl2pPr marL="2194301" indent="0">
              <a:buNone/>
              <a:defRPr sz="9600" b="1"/>
            </a:lvl2pPr>
            <a:lvl3pPr marL="4388606" indent="0">
              <a:buNone/>
              <a:defRPr sz="8600" b="1"/>
            </a:lvl3pPr>
            <a:lvl4pPr marL="6582912" indent="0">
              <a:buNone/>
              <a:defRPr sz="7700" b="1"/>
            </a:lvl4pPr>
            <a:lvl5pPr marL="8777213" indent="0">
              <a:buNone/>
              <a:defRPr sz="7700" b="1"/>
            </a:lvl5pPr>
            <a:lvl6pPr marL="10971518" indent="0">
              <a:buNone/>
              <a:defRPr sz="7700" b="1"/>
            </a:lvl6pPr>
            <a:lvl7pPr marL="13165819" indent="0">
              <a:buNone/>
              <a:defRPr sz="7700" b="1"/>
            </a:lvl7pPr>
            <a:lvl8pPr marL="15360125" indent="0">
              <a:buNone/>
              <a:defRPr sz="7700" b="1"/>
            </a:lvl8pPr>
            <a:lvl9pPr marL="17554426"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5"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7" y="7368542"/>
            <a:ext cx="19400520" cy="3070858"/>
          </a:xfrm>
        </p:spPr>
        <p:txBody>
          <a:bodyPr anchor="b"/>
          <a:lstStyle>
            <a:lvl1pPr marL="0" indent="0">
              <a:buNone/>
              <a:defRPr sz="11500" b="1"/>
            </a:lvl1pPr>
            <a:lvl2pPr marL="2194301" indent="0">
              <a:buNone/>
              <a:defRPr sz="9600" b="1"/>
            </a:lvl2pPr>
            <a:lvl3pPr marL="4388606" indent="0">
              <a:buNone/>
              <a:defRPr sz="8600" b="1"/>
            </a:lvl3pPr>
            <a:lvl4pPr marL="6582912" indent="0">
              <a:buNone/>
              <a:defRPr sz="7700" b="1"/>
            </a:lvl4pPr>
            <a:lvl5pPr marL="8777213" indent="0">
              <a:buNone/>
              <a:defRPr sz="7700" b="1"/>
            </a:lvl5pPr>
            <a:lvl6pPr marL="10971518" indent="0">
              <a:buNone/>
              <a:defRPr sz="7700" b="1"/>
            </a:lvl6pPr>
            <a:lvl7pPr marL="13165819" indent="0">
              <a:buNone/>
              <a:defRPr sz="7700" b="1"/>
            </a:lvl7pPr>
            <a:lvl8pPr marL="15360125" indent="0">
              <a:buNone/>
              <a:defRPr sz="7700" b="1"/>
            </a:lvl8pPr>
            <a:lvl9pPr marL="17554426"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7"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929D3C-8E68-43A5-B483-8FA3C9ED1E3B}" type="slidenum">
              <a:rPr lang="en-US" smtClean="0"/>
              <a:pPr>
                <a:defRPr/>
              </a:pPr>
              <a:t>‹#›</a:t>
            </a:fld>
            <a:endParaRPr lang="en-US"/>
          </a:p>
        </p:txBody>
      </p:sp>
    </p:spTree>
    <p:extLst>
      <p:ext uri="{BB962C8B-B14F-4D97-AF65-F5344CB8AC3E}">
        <p14:creationId xmlns:p14="http://schemas.microsoft.com/office/powerpoint/2010/main" val="3760161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3489E25-A453-41C3-9460-C88B477DE59A}" type="slidenum">
              <a:rPr lang="en-US" smtClean="0"/>
              <a:pPr>
                <a:defRPr/>
              </a:pPr>
              <a:t>‹#›</a:t>
            </a:fld>
            <a:endParaRPr lang="en-US"/>
          </a:p>
        </p:txBody>
      </p:sp>
    </p:spTree>
    <p:extLst>
      <p:ext uri="{BB962C8B-B14F-4D97-AF65-F5344CB8AC3E}">
        <p14:creationId xmlns:p14="http://schemas.microsoft.com/office/powerpoint/2010/main" val="64872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7BB39BE-CC6F-44ED-8C56-E229FA2AA31A}" type="slidenum">
              <a:rPr lang="en-US" smtClean="0"/>
              <a:pPr>
                <a:defRPr/>
              </a:pPr>
              <a:t>‹#›</a:t>
            </a:fld>
            <a:endParaRPr lang="en-US"/>
          </a:p>
        </p:txBody>
      </p:sp>
    </p:spTree>
    <p:extLst>
      <p:ext uri="{BB962C8B-B14F-4D97-AF65-F5344CB8AC3E}">
        <p14:creationId xmlns:p14="http://schemas.microsoft.com/office/powerpoint/2010/main" val="3966666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7" y="6888483"/>
            <a:ext cx="14439902" cy="22517102"/>
          </a:xfrm>
        </p:spPr>
        <p:txBody>
          <a:bodyPr/>
          <a:lstStyle>
            <a:lvl1pPr marL="0" indent="0">
              <a:buNone/>
              <a:defRPr sz="6700"/>
            </a:lvl1pPr>
            <a:lvl2pPr marL="2194301" indent="0">
              <a:buNone/>
              <a:defRPr sz="5800"/>
            </a:lvl2pPr>
            <a:lvl3pPr marL="4388606" indent="0">
              <a:buNone/>
              <a:defRPr sz="4800"/>
            </a:lvl3pPr>
            <a:lvl4pPr marL="6582912" indent="0">
              <a:buNone/>
              <a:defRPr sz="4300"/>
            </a:lvl4pPr>
            <a:lvl5pPr marL="8777213" indent="0">
              <a:buNone/>
              <a:defRPr sz="4300"/>
            </a:lvl5pPr>
            <a:lvl6pPr marL="10971518" indent="0">
              <a:buNone/>
              <a:defRPr sz="4300"/>
            </a:lvl6pPr>
            <a:lvl7pPr marL="13165819" indent="0">
              <a:buNone/>
              <a:defRPr sz="4300"/>
            </a:lvl7pPr>
            <a:lvl8pPr marL="15360125" indent="0">
              <a:buNone/>
              <a:defRPr sz="4300"/>
            </a:lvl8pPr>
            <a:lvl9pPr marL="17554426" indent="0">
              <a:buNone/>
              <a:defRPr sz="43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01CB29B-9518-494A-8BD4-8D50E17E657B}" type="slidenum">
              <a:rPr lang="en-US" smtClean="0"/>
              <a:pPr>
                <a:defRPr/>
              </a:pPr>
              <a:t>‹#›</a:t>
            </a:fld>
            <a:endParaRPr lang="en-US"/>
          </a:p>
        </p:txBody>
      </p:sp>
    </p:spTree>
    <p:extLst>
      <p:ext uri="{BB962C8B-B14F-4D97-AF65-F5344CB8AC3E}">
        <p14:creationId xmlns:p14="http://schemas.microsoft.com/office/powerpoint/2010/main" val="3036742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301" indent="0">
              <a:buNone/>
              <a:defRPr sz="13400"/>
            </a:lvl2pPr>
            <a:lvl3pPr marL="4388606" indent="0">
              <a:buNone/>
              <a:defRPr sz="11500"/>
            </a:lvl3pPr>
            <a:lvl4pPr marL="6582912" indent="0">
              <a:buNone/>
              <a:defRPr sz="9600"/>
            </a:lvl4pPr>
            <a:lvl5pPr marL="8777213" indent="0">
              <a:buNone/>
              <a:defRPr sz="9600"/>
            </a:lvl5pPr>
            <a:lvl6pPr marL="10971518" indent="0">
              <a:buNone/>
              <a:defRPr sz="9600"/>
            </a:lvl6pPr>
            <a:lvl7pPr marL="13165819" indent="0">
              <a:buNone/>
              <a:defRPr sz="9600"/>
            </a:lvl7pPr>
            <a:lvl8pPr marL="15360125" indent="0">
              <a:buNone/>
              <a:defRPr sz="9600"/>
            </a:lvl8pPr>
            <a:lvl9pPr marL="17554426" indent="0">
              <a:buNone/>
              <a:defRPr sz="96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301" indent="0">
              <a:buNone/>
              <a:defRPr sz="5800"/>
            </a:lvl2pPr>
            <a:lvl3pPr marL="4388606" indent="0">
              <a:buNone/>
              <a:defRPr sz="4800"/>
            </a:lvl3pPr>
            <a:lvl4pPr marL="6582912" indent="0">
              <a:buNone/>
              <a:defRPr sz="4300"/>
            </a:lvl4pPr>
            <a:lvl5pPr marL="8777213" indent="0">
              <a:buNone/>
              <a:defRPr sz="4300"/>
            </a:lvl5pPr>
            <a:lvl6pPr marL="10971518" indent="0">
              <a:buNone/>
              <a:defRPr sz="4300"/>
            </a:lvl6pPr>
            <a:lvl7pPr marL="13165819" indent="0">
              <a:buNone/>
              <a:defRPr sz="4300"/>
            </a:lvl7pPr>
            <a:lvl8pPr marL="15360125" indent="0">
              <a:buNone/>
              <a:defRPr sz="4300"/>
            </a:lvl8pPr>
            <a:lvl9pPr marL="17554426" indent="0">
              <a:buNone/>
              <a:defRPr sz="43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DB7CCCE-2790-4B35-A57D-5CBE6BF1DE37}" type="slidenum">
              <a:rPr lang="en-US" smtClean="0"/>
              <a:pPr>
                <a:defRPr/>
              </a:pPr>
              <a:t>‹#›</a:t>
            </a:fld>
            <a:endParaRPr lang="en-US"/>
          </a:p>
        </p:txBody>
      </p:sp>
    </p:spTree>
    <p:extLst>
      <p:ext uri="{BB962C8B-B14F-4D97-AF65-F5344CB8AC3E}">
        <p14:creationId xmlns:p14="http://schemas.microsoft.com/office/powerpoint/2010/main" val="2156700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1840" y="2926080"/>
            <a:ext cx="3730752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vert="horz" wrap="square" lIns="438859" tIns="219427" rIns="438859" bIns="219427"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3291840" y="9509760"/>
            <a:ext cx="37307520" cy="19751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vert="horz" wrap="square" lIns="438859" tIns="219427" rIns="438859" bIns="21942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3291840" y="29992320"/>
            <a:ext cx="9144000" cy="2194560"/>
          </a:xfrm>
          <a:prstGeom prst="rect">
            <a:avLst/>
          </a:prstGeom>
          <a:noFill/>
          <a:ln w="9525">
            <a:noFill/>
            <a:miter lim="800000"/>
            <a:headEnd/>
            <a:tailEnd/>
          </a:ln>
        </p:spPr>
        <p:txBody>
          <a:bodyPr vert="horz" wrap="square" lIns="438859" tIns="219427" rIns="438859" bIns="219427" numCol="1" anchor="t" anchorCtr="0" compatLnSpc="1">
            <a:prstTxWarp prst="textNoShape">
              <a:avLst/>
            </a:prstTxWarp>
          </a:bodyPr>
          <a:lstStyle>
            <a:lvl1pPr>
              <a:defRPr sz="6700" smtClean="0"/>
            </a:lvl1pPr>
          </a:lstStyle>
          <a:p>
            <a:pPr>
              <a:defRPr/>
            </a:pPr>
            <a:endParaRPr lang="en-US"/>
          </a:p>
        </p:txBody>
      </p:sp>
      <p:sp>
        <p:nvSpPr>
          <p:cNvPr id="1029" name="Rectangle 5"/>
          <p:cNvSpPr>
            <a:spLocks noGrp="1" noChangeArrowheads="1"/>
          </p:cNvSpPr>
          <p:nvPr>
            <p:ph type="ftr" sz="quarter" idx="3"/>
          </p:nvPr>
        </p:nvSpPr>
        <p:spPr bwMode="auto">
          <a:xfrm>
            <a:off x="14996160" y="29992320"/>
            <a:ext cx="13898880" cy="2194560"/>
          </a:xfrm>
          <a:prstGeom prst="rect">
            <a:avLst/>
          </a:prstGeom>
          <a:noFill/>
          <a:ln w="9525">
            <a:noFill/>
            <a:miter lim="800000"/>
            <a:headEnd/>
            <a:tailEnd/>
          </a:ln>
        </p:spPr>
        <p:txBody>
          <a:bodyPr vert="horz" wrap="square" lIns="438859" tIns="219427" rIns="438859" bIns="219427" numCol="1" anchor="t" anchorCtr="0" compatLnSpc="1">
            <a:prstTxWarp prst="textNoShape">
              <a:avLst/>
            </a:prstTxWarp>
          </a:bodyPr>
          <a:lstStyle>
            <a:lvl1pPr algn="ctr">
              <a:defRPr sz="6700" smtClean="0"/>
            </a:lvl1pPr>
          </a:lstStyle>
          <a:p>
            <a:pPr>
              <a:defRPr/>
            </a:pPr>
            <a:endParaRPr lang="en-US"/>
          </a:p>
        </p:txBody>
      </p:sp>
      <p:sp>
        <p:nvSpPr>
          <p:cNvPr id="1030" name="Rectangle 6"/>
          <p:cNvSpPr>
            <a:spLocks noGrp="1" noChangeArrowheads="1"/>
          </p:cNvSpPr>
          <p:nvPr>
            <p:ph type="sldNum" sz="quarter" idx="4"/>
          </p:nvPr>
        </p:nvSpPr>
        <p:spPr bwMode="auto">
          <a:xfrm>
            <a:off x="31455360" y="29992320"/>
            <a:ext cx="9144000" cy="2194560"/>
          </a:xfrm>
          <a:prstGeom prst="rect">
            <a:avLst/>
          </a:prstGeom>
          <a:noFill/>
          <a:ln w="9525">
            <a:noFill/>
            <a:miter lim="800000"/>
            <a:headEnd/>
            <a:tailEnd/>
          </a:ln>
        </p:spPr>
        <p:txBody>
          <a:bodyPr vert="horz" wrap="square" lIns="438859" tIns="219427" rIns="438859" bIns="219427" numCol="1" anchor="t" anchorCtr="0" compatLnSpc="1">
            <a:prstTxWarp prst="textNoShape">
              <a:avLst/>
            </a:prstTxWarp>
          </a:bodyPr>
          <a:lstStyle>
            <a:lvl1pPr algn="r">
              <a:defRPr sz="6700" smtClean="0"/>
            </a:lvl1pPr>
          </a:lstStyle>
          <a:p>
            <a:pPr>
              <a:defRPr/>
            </a:pPr>
            <a:fld id="{405D5BED-6A45-4FD0-9712-6A08DE9F0EA5}" type="slidenum">
              <a:rPr lang="en-US" smtClean="0"/>
              <a:pPr>
                <a:defRPr/>
              </a:pPr>
              <a:t>‹#›</a:t>
            </a:fld>
            <a:endParaRPr lang="en-US"/>
          </a:p>
        </p:txBody>
      </p:sp>
      <p:pic>
        <p:nvPicPr>
          <p:cNvPr id="1031" name="Picture 16" descr="b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 y="0"/>
            <a:ext cx="43898822" cy="3292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7" descr="bg.jp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43891200" cy="3291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8" descr="bg.jpg"/>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43891200" cy="3291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7"/>
          <p:cNvSpPr txBox="1">
            <a:spLocks noChangeArrowheads="1"/>
          </p:cNvSpPr>
          <p:nvPr userDrawn="1"/>
        </p:nvSpPr>
        <p:spPr bwMode="auto">
          <a:xfrm>
            <a:off x="2286000" y="4191000"/>
            <a:ext cx="3276600" cy="457200"/>
          </a:xfrm>
          <a:prstGeom prst="rect">
            <a:avLst/>
          </a:prstGeom>
          <a:noFill/>
          <a:ln w="9525">
            <a:noFill/>
            <a:miter lim="800000"/>
            <a:headEnd/>
            <a:tailEnd/>
          </a:ln>
          <a:effectLst/>
        </p:spPr>
        <p:txBody>
          <a:bodyPr>
            <a:spAutoFit/>
          </a:bodyPr>
          <a:lstStyle/>
          <a:p>
            <a:pPr eaLnBrk="0" hangingPunct="0">
              <a:spcBef>
                <a:spcPct val="50000"/>
              </a:spcBef>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 id="2147483871" r:id="rId12"/>
    <p:sldLayoutId id="2147483872" r:id="rId13"/>
  </p:sldLayoutIdLst>
  <p:txStyles>
    <p:titleStyle>
      <a:lvl1pPr algn="ctr" rtl="0" eaLnBrk="1" fontAlgn="base" hangingPunct="1">
        <a:spcBef>
          <a:spcPct val="0"/>
        </a:spcBef>
        <a:spcAft>
          <a:spcPct val="0"/>
        </a:spcAft>
        <a:defRPr sz="21100">
          <a:solidFill>
            <a:schemeClr val="tx2"/>
          </a:solidFill>
          <a:latin typeface="+mj-lt"/>
          <a:ea typeface="+mj-ea"/>
          <a:cs typeface="+mj-cs"/>
        </a:defRPr>
      </a:lvl1pPr>
      <a:lvl2pPr algn="ctr" rtl="0" eaLnBrk="1" fontAlgn="base" hangingPunct="1">
        <a:spcBef>
          <a:spcPct val="0"/>
        </a:spcBef>
        <a:spcAft>
          <a:spcPct val="0"/>
        </a:spcAft>
        <a:defRPr sz="21100">
          <a:solidFill>
            <a:schemeClr val="tx2"/>
          </a:solidFill>
          <a:latin typeface="Arial" pitchFamily="-112" charset="0"/>
          <a:ea typeface="ヒラギノ角ゴ Pro W3" pitchFamily="-112" charset="-128"/>
          <a:cs typeface="ヒラギノ角ゴ Pro W3" pitchFamily="-112" charset="-128"/>
        </a:defRPr>
      </a:lvl2pPr>
      <a:lvl3pPr algn="ctr" rtl="0" eaLnBrk="1" fontAlgn="base" hangingPunct="1">
        <a:spcBef>
          <a:spcPct val="0"/>
        </a:spcBef>
        <a:spcAft>
          <a:spcPct val="0"/>
        </a:spcAft>
        <a:defRPr sz="21100">
          <a:solidFill>
            <a:schemeClr val="tx2"/>
          </a:solidFill>
          <a:latin typeface="Arial" pitchFamily="-112" charset="0"/>
          <a:ea typeface="ヒラギノ角ゴ Pro W3" pitchFamily="-112" charset="-128"/>
          <a:cs typeface="ヒラギノ角ゴ Pro W3" pitchFamily="-112" charset="-128"/>
        </a:defRPr>
      </a:lvl3pPr>
      <a:lvl4pPr algn="ctr" rtl="0" eaLnBrk="1" fontAlgn="base" hangingPunct="1">
        <a:spcBef>
          <a:spcPct val="0"/>
        </a:spcBef>
        <a:spcAft>
          <a:spcPct val="0"/>
        </a:spcAft>
        <a:defRPr sz="21100">
          <a:solidFill>
            <a:schemeClr val="tx2"/>
          </a:solidFill>
          <a:latin typeface="Arial" pitchFamily="-112" charset="0"/>
          <a:ea typeface="ヒラギノ角ゴ Pro W3" pitchFamily="-112" charset="-128"/>
          <a:cs typeface="ヒラギノ角ゴ Pro W3" pitchFamily="-112" charset="-128"/>
        </a:defRPr>
      </a:lvl4pPr>
      <a:lvl5pPr algn="ctr" rtl="0" eaLnBrk="1" fontAlgn="base" hangingPunct="1">
        <a:spcBef>
          <a:spcPct val="0"/>
        </a:spcBef>
        <a:spcAft>
          <a:spcPct val="0"/>
        </a:spcAft>
        <a:defRPr sz="21100">
          <a:solidFill>
            <a:schemeClr val="tx2"/>
          </a:solidFill>
          <a:latin typeface="Arial" pitchFamily="-112" charset="0"/>
          <a:ea typeface="ヒラギノ角ゴ Pro W3" pitchFamily="-112" charset="-128"/>
          <a:cs typeface="ヒラギノ角ゴ Pro W3" pitchFamily="-112" charset="-128"/>
        </a:defRPr>
      </a:lvl5pPr>
      <a:lvl6pPr marL="2194301" algn="ctr" rtl="0" eaLnBrk="1" fontAlgn="base" hangingPunct="1">
        <a:spcBef>
          <a:spcPct val="0"/>
        </a:spcBef>
        <a:spcAft>
          <a:spcPct val="0"/>
        </a:spcAft>
        <a:defRPr sz="21100">
          <a:solidFill>
            <a:schemeClr val="tx2"/>
          </a:solidFill>
          <a:latin typeface="Arial" pitchFamily="-112" charset="0"/>
          <a:ea typeface="ヒラギノ角ゴ Pro W3" pitchFamily="-112" charset="-128"/>
          <a:cs typeface="ヒラギノ角ゴ Pro W3" pitchFamily="-112" charset="-128"/>
        </a:defRPr>
      </a:lvl6pPr>
      <a:lvl7pPr marL="4388606" algn="ctr" rtl="0" eaLnBrk="1" fontAlgn="base" hangingPunct="1">
        <a:spcBef>
          <a:spcPct val="0"/>
        </a:spcBef>
        <a:spcAft>
          <a:spcPct val="0"/>
        </a:spcAft>
        <a:defRPr sz="21100">
          <a:solidFill>
            <a:schemeClr val="tx2"/>
          </a:solidFill>
          <a:latin typeface="Arial" pitchFamily="-112" charset="0"/>
          <a:ea typeface="ヒラギノ角ゴ Pro W3" pitchFamily="-112" charset="-128"/>
          <a:cs typeface="ヒラギノ角ゴ Pro W3" pitchFamily="-112" charset="-128"/>
        </a:defRPr>
      </a:lvl7pPr>
      <a:lvl8pPr marL="6582912" algn="ctr" rtl="0" eaLnBrk="1" fontAlgn="base" hangingPunct="1">
        <a:spcBef>
          <a:spcPct val="0"/>
        </a:spcBef>
        <a:spcAft>
          <a:spcPct val="0"/>
        </a:spcAft>
        <a:defRPr sz="21100">
          <a:solidFill>
            <a:schemeClr val="tx2"/>
          </a:solidFill>
          <a:latin typeface="Arial" pitchFamily="-112" charset="0"/>
          <a:ea typeface="ヒラギノ角ゴ Pro W3" pitchFamily="-112" charset="-128"/>
          <a:cs typeface="ヒラギノ角ゴ Pro W3" pitchFamily="-112" charset="-128"/>
        </a:defRPr>
      </a:lvl8pPr>
      <a:lvl9pPr marL="8777213" algn="ctr" rtl="0" eaLnBrk="1" fontAlgn="base" hangingPunct="1">
        <a:spcBef>
          <a:spcPct val="0"/>
        </a:spcBef>
        <a:spcAft>
          <a:spcPct val="0"/>
        </a:spcAft>
        <a:defRPr sz="21100">
          <a:solidFill>
            <a:schemeClr val="tx2"/>
          </a:solidFill>
          <a:latin typeface="Arial" pitchFamily="-112" charset="0"/>
          <a:ea typeface="ヒラギノ角ゴ Pro W3" pitchFamily="-112" charset="-128"/>
          <a:cs typeface="ヒラギノ角ゴ Pro W3" pitchFamily="-112" charset="-128"/>
        </a:defRPr>
      </a:lvl9pPr>
    </p:titleStyle>
    <p:bodyStyle>
      <a:lvl1pPr marL="1645728" indent="-1645728" algn="l" rtl="0" eaLnBrk="1" fontAlgn="base" hangingPunct="1">
        <a:spcBef>
          <a:spcPct val="20000"/>
        </a:spcBef>
        <a:spcAft>
          <a:spcPct val="0"/>
        </a:spcAft>
        <a:buChar char="•"/>
        <a:defRPr sz="15400">
          <a:solidFill>
            <a:schemeClr val="tx1"/>
          </a:solidFill>
          <a:latin typeface="+mn-lt"/>
          <a:ea typeface="+mn-ea"/>
          <a:cs typeface="+mn-cs"/>
        </a:defRPr>
      </a:lvl1pPr>
      <a:lvl2pPr marL="3565742" indent="-1371442" algn="l" rtl="0" eaLnBrk="1" fontAlgn="base" hangingPunct="1">
        <a:spcBef>
          <a:spcPct val="20000"/>
        </a:spcBef>
        <a:spcAft>
          <a:spcPct val="0"/>
        </a:spcAft>
        <a:buChar char="–"/>
        <a:defRPr sz="13400">
          <a:solidFill>
            <a:schemeClr val="tx1"/>
          </a:solidFill>
          <a:latin typeface="+mn-lt"/>
          <a:ea typeface="+mn-ea"/>
          <a:cs typeface="+mn-cs"/>
        </a:defRPr>
      </a:lvl2pPr>
      <a:lvl3pPr marL="5485762" indent="-1097150" algn="l" rtl="0" eaLnBrk="1" fontAlgn="base" hangingPunct="1">
        <a:spcBef>
          <a:spcPct val="20000"/>
        </a:spcBef>
        <a:spcAft>
          <a:spcPct val="0"/>
        </a:spcAft>
        <a:buChar char="•"/>
        <a:defRPr sz="11500">
          <a:solidFill>
            <a:schemeClr val="tx1"/>
          </a:solidFill>
          <a:latin typeface="+mn-lt"/>
          <a:ea typeface="+mn-ea"/>
          <a:cs typeface="+mn-cs"/>
        </a:defRPr>
      </a:lvl3pPr>
      <a:lvl4pPr marL="7680062" indent="-1097150" algn="l" rtl="0" eaLnBrk="1" fontAlgn="base" hangingPunct="1">
        <a:spcBef>
          <a:spcPct val="20000"/>
        </a:spcBef>
        <a:spcAft>
          <a:spcPct val="0"/>
        </a:spcAft>
        <a:buChar char="–"/>
        <a:defRPr sz="9600">
          <a:solidFill>
            <a:schemeClr val="tx1"/>
          </a:solidFill>
          <a:latin typeface="+mn-lt"/>
          <a:ea typeface="+mn-ea"/>
          <a:cs typeface="+mn-cs"/>
        </a:defRPr>
      </a:lvl4pPr>
      <a:lvl5pPr marL="9874363" indent="-1097150" algn="l" rtl="0" eaLnBrk="1" fontAlgn="base" hangingPunct="1">
        <a:spcBef>
          <a:spcPct val="20000"/>
        </a:spcBef>
        <a:spcAft>
          <a:spcPct val="0"/>
        </a:spcAft>
        <a:buChar char="»"/>
        <a:defRPr sz="9600">
          <a:solidFill>
            <a:schemeClr val="tx1"/>
          </a:solidFill>
          <a:latin typeface="+mn-lt"/>
          <a:ea typeface="+mn-ea"/>
          <a:cs typeface="+mn-cs"/>
        </a:defRPr>
      </a:lvl5pPr>
      <a:lvl6pPr marL="12068669" indent="-1097150" algn="l" rtl="0" eaLnBrk="1" fontAlgn="base" hangingPunct="1">
        <a:spcBef>
          <a:spcPct val="20000"/>
        </a:spcBef>
        <a:spcAft>
          <a:spcPct val="0"/>
        </a:spcAft>
        <a:buChar char="»"/>
        <a:defRPr sz="9600">
          <a:solidFill>
            <a:schemeClr val="tx1"/>
          </a:solidFill>
          <a:latin typeface="+mn-lt"/>
          <a:ea typeface="+mn-ea"/>
          <a:cs typeface="+mn-cs"/>
        </a:defRPr>
      </a:lvl6pPr>
      <a:lvl7pPr marL="14262974" indent="-1097150" algn="l" rtl="0" eaLnBrk="1" fontAlgn="base" hangingPunct="1">
        <a:spcBef>
          <a:spcPct val="20000"/>
        </a:spcBef>
        <a:spcAft>
          <a:spcPct val="0"/>
        </a:spcAft>
        <a:buChar char="»"/>
        <a:defRPr sz="9600">
          <a:solidFill>
            <a:schemeClr val="tx1"/>
          </a:solidFill>
          <a:latin typeface="+mn-lt"/>
          <a:ea typeface="+mn-ea"/>
          <a:cs typeface="+mn-cs"/>
        </a:defRPr>
      </a:lvl7pPr>
      <a:lvl8pPr marL="16457275" indent="-1097150" algn="l" rtl="0" eaLnBrk="1" fontAlgn="base" hangingPunct="1">
        <a:spcBef>
          <a:spcPct val="20000"/>
        </a:spcBef>
        <a:spcAft>
          <a:spcPct val="0"/>
        </a:spcAft>
        <a:buChar char="»"/>
        <a:defRPr sz="9600">
          <a:solidFill>
            <a:schemeClr val="tx1"/>
          </a:solidFill>
          <a:latin typeface="+mn-lt"/>
          <a:ea typeface="+mn-ea"/>
          <a:cs typeface="+mn-cs"/>
        </a:defRPr>
      </a:lvl8pPr>
      <a:lvl9pPr marL="18651581" indent="-1097150" algn="l" rtl="0" eaLnBrk="1" fontAlgn="base" hangingPunct="1">
        <a:spcBef>
          <a:spcPct val="20000"/>
        </a:spcBef>
        <a:spcAft>
          <a:spcPct val="0"/>
        </a:spcAft>
        <a:buChar char="»"/>
        <a:defRPr sz="9600">
          <a:solidFill>
            <a:schemeClr val="tx1"/>
          </a:solidFill>
          <a:latin typeface="+mn-lt"/>
          <a:ea typeface="+mn-ea"/>
          <a:cs typeface="+mn-cs"/>
        </a:defRPr>
      </a:lvl9pPr>
    </p:bodyStyle>
    <p:otherStyle>
      <a:defPPr>
        <a:defRPr lang="en-US"/>
      </a:defPPr>
      <a:lvl1pPr marL="0" algn="l" defTabSz="2194301" rtl="0" eaLnBrk="1" latinLnBrk="0" hangingPunct="1">
        <a:defRPr sz="8600" kern="1200">
          <a:solidFill>
            <a:schemeClr val="tx1"/>
          </a:solidFill>
          <a:latin typeface="+mn-lt"/>
          <a:ea typeface="+mn-ea"/>
          <a:cs typeface="+mn-cs"/>
        </a:defRPr>
      </a:lvl1pPr>
      <a:lvl2pPr marL="2194301" algn="l" defTabSz="2194301" rtl="0" eaLnBrk="1" latinLnBrk="0" hangingPunct="1">
        <a:defRPr sz="8600" kern="1200">
          <a:solidFill>
            <a:schemeClr val="tx1"/>
          </a:solidFill>
          <a:latin typeface="+mn-lt"/>
          <a:ea typeface="+mn-ea"/>
          <a:cs typeface="+mn-cs"/>
        </a:defRPr>
      </a:lvl2pPr>
      <a:lvl3pPr marL="4388606" algn="l" defTabSz="2194301" rtl="0" eaLnBrk="1" latinLnBrk="0" hangingPunct="1">
        <a:defRPr sz="8600" kern="1200">
          <a:solidFill>
            <a:schemeClr val="tx1"/>
          </a:solidFill>
          <a:latin typeface="+mn-lt"/>
          <a:ea typeface="+mn-ea"/>
          <a:cs typeface="+mn-cs"/>
        </a:defRPr>
      </a:lvl3pPr>
      <a:lvl4pPr marL="6582912" algn="l" defTabSz="2194301" rtl="0" eaLnBrk="1" latinLnBrk="0" hangingPunct="1">
        <a:defRPr sz="8600" kern="1200">
          <a:solidFill>
            <a:schemeClr val="tx1"/>
          </a:solidFill>
          <a:latin typeface="+mn-lt"/>
          <a:ea typeface="+mn-ea"/>
          <a:cs typeface="+mn-cs"/>
        </a:defRPr>
      </a:lvl4pPr>
      <a:lvl5pPr marL="8777213" algn="l" defTabSz="2194301" rtl="0" eaLnBrk="1" latinLnBrk="0" hangingPunct="1">
        <a:defRPr sz="8600" kern="1200">
          <a:solidFill>
            <a:schemeClr val="tx1"/>
          </a:solidFill>
          <a:latin typeface="+mn-lt"/>
          <a:ea typeface="+mn-ea"/>
          <a:cs typeface="+mn-cs"/>
        </a:defRPr>
      </a:lvl5pPr>
      <a:lvl6pPr marL="10971518" algn="l" defTabSz="2194301" rtl="0" eaLnBrk="1" latinLnBrk="0" hangingPunct="1">
        <a:defRPr sz="8600" kern="1200">
          <a:solidFill>
            <a:schemeClr val="tx1"/>
          </a:solidFill>
          <a:latin typeface="+mn-lt"/>
          <a:ea typeface="+mn-ea"/>
          <a:cs typeface="+mn-cs"/>
        </a:defRPr>
      </a:lvl6pPr>
      <a:lvl7pPr marL="13165819" algn="l" defTabSz="2194301" rtl="0" eaLnBrk="1" latinLnBrk="0" hangingPunct="1">
        <a:defRPr sz="8600" kern="1200">
          <a:solidFill>
            <a:schemeClr val="tx1"/>
          </a:solidFill>
          <a:latin typeface="+mn-lt"/>
          <a:ea typeface="+mn-ea"/>
          <a:cs typeface="+mn-cs"/>
        </a:defRPr>
      </a:lvl7pPr>
      <a:lvl8pPr marL="15360125" algn="l" defTabSz="2194301" rtl="0" eaLnBrk="1" latinLnBrk="0" hangingPunct="1">
        <a:defRPr sz="8600" kern="1200">
          <a:solidFill>
            <a:schemeClr val="tx1"/>
          </a:solidFill>
          <a:latin typeface="+mn-lt"/>
          <a:ea typeface="+mn-ea"/>
          <a:cs typeface="+mn-cs"/>
        </a:defRPr>
      </a:lvl8pPr>
      <a:lvl9pPr marL="17554426" algn="l" defTabSz="2194301"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Line 10"/>
          <p:cNvSpPr>
            <a:spLocks noChangeShapeType="1"/>
          </p:cNvSpPr>
          <p:nvPr/>
        </p:nvSpPr>
        <p:spPr bwMode="auto">
          <a:xfrm>
            <a:off x="1600200" y="7467600"/>
            <a:ext cx="40538400" cy="0"/>
          </a:xfrm>
          <a:prstGeom prst="line">
            <a:avLst/>
          </a:prstGeom>
          <a:noFill/>
          <a:ln w="50800">
            <a:solidFill>
              <a:srgbClr val="8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 name="Rectangle 2"/>
          <p:cNvSpPr txBox="1">
            <a:spLocks noChangeArrowheads="1"/>
          </p:cNvSpPr>
          <p:nvPr/>
        </p:nvSpPr>
        <p:spPr bwMode="auto">
          <a:xfrm>
            <a:off x="4267200" y="3962400"/>
            <a:ext cx="8915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vert="horz" wrap="square" lIns="91429" tIns="45714" rIns="91429" bIns="45714"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12" charset="0"/>
                <a:ea typeface="ヒラギノ角ゴ Pro W3" pitchFamily="-112" charset="-128"/>
                <a:cs typeface="ヒラギノ角ゴ Pro W3" pitchFamily="-112" charset="-128"/>
              </a:defRPr>
            </a:lvl2pPr>
            <a:lvl3pPr algn="ctr" rtl="0" eaLnBrk="0" fontAlgn="base" hangingPunct="0">
              <a:spcBef>
                <a:spcPct val="0"/>
              </a:spcBef>
              <a:spcAft>
                <a:spcPct val="0"/>
              </a:spcAft>
              <a:defRPr sz="4400">
                <a:solidFill>
                  <a:schemeClr val="tx2"/>
                </a:solidFill>
                <a:latin typeface="Arial" pitchFamily="-112" charset="0"/>
                <a:ea typeface="ヒラギノ角ゴ Pro W3" pitchFamily="-112" charset="-128"/>
                <a:cs typeface="ヒラギノ角ゴ Pro W3" pitchFamily="-112" charset="-128"/>
              </a:defRPr>
            </a:lvl3pPr>
            <a:lvl4pPr algn="ctr" rtl="0" eaLnBrk="0" fontAlgn="base" hangingPunct="0">
              <a:spcBef>
                <a:spcPct val="0"/>
              </a:spcBef>
              <a:spcAft>
                <a:spcPct val="0"/>
              </a:spcAft>
              <a:defRPr sz="4400">
                <a:solidFill>
                  <a:schemeClr val="tx2"/>
                </a:solidFill>
                <a:latin typeface="Arial" pitchFamily="-112" charset="0"/>
                <a:ea typeface="ヒラギノ角ゴ Pro W3" pitchFamily="-112" charset="-128"/>
                <a:cs typeface="ヒラギノ角ゴ Pro W3" pitchFamily="-112" charset="-128"/>
              </a:defRPr>
            </a:lvl4pPr>
            <a:lvl5pPr algn="ctr" rtl="0" eaLnBrk="0" fontAlgn="base" hangingPunct="0">
              <a:spcBef>
                <a:spcPct val="0"/>
              </a:spcBef>
              <a:spcAft>
                <a:spcPct val="0"/>
              </a:spcAft>
              <a:defRPr sz="4400">
                <a:solidFill>
                  <a:schemeClr val="tx2"/>
                </a:solidFill>
                <a:latin typeface="Arial" pitchFamily="-112" charset="0"/>
                <a:ea typeface="ヒラギノ角ゴ Pro W3" pitchFamily="-112" charset="-128"/>
                <a:cs typeface="ヒラギノ角ゴ Pro W3" pitchFamily="-112" charset="-128"/>
              </a:defRPr>
            </a:lvl5pPr>
            <a:lvl6pPr marL="457146" algn="ctr" rtl="0" fontAlgn="base">
              <a:spcBef>
                <a:spcPct val="0"/>
              </a:spcBef>
              <a:spcAft>
                <a:spcPct val="0"/>
              </a:spcAft>
              <a:defRPr sz="4400">
                <a:solidFill>
                  <a:schemeClr val="tx2"/>
                </a:solidFill>
                <a:latin typeface="Arial" pitchFamily="-112" charset="0"/>
                <a:ea typeface="ヒラギノ角ゴ Pro W3" pitchFamily="-112" charset="-128"/>
                <a:cs typeface="ヒラギノ角ゴ Pro W3" pitchFamily="-112" charset="-128"/>
              </a:defRPr>
            </a:lvl6pPr>
            <a:lvl7pPr marL="914293" algn="ctr" rtl="0" fontAlgn="base">
              <a:spcBef>
                <a:spcPct val="0"/>
              </a:spcBef>
              <a:spcAft>
                <a:spcPct val="0"/>
              </a:spcAft>
              <a:defRPr sz="4400">
                <a:solidFill>
                  <a:schemeClr val="tx2"/>
                </a:solidFill>
                <a:latin typeface="Arial" pitchFamily="-112" charset="0"/>
                <a:ea typeface="ヒラギノ角ゴ Pro W3" pitchFamily="-112" charset="-128"/>
                <a:cs typeface="ヒラギノ角ゴ Pro W3" pitchFamily="-112" charset="-128"/>
              </a:defRPr>
            </a:lvl7pPr>
            <a:lvl8pPr marL="1371440" algn="ctr" rtl="0" fontAlgn="base">
              <a:spcBef>
                <a:spcPct val="0"/>
              </a:spcBef>
              <a:spcAft>
                <a:spcPct val="0"/>
              </a:spcAft>
              <a:defRPr sz="4400">
                <a:solidFill>
                  <a:schemeClr val="tx2"/>
                </a:solidFill>
                <a:latin typeface="Arial" pitchFamily="-112" charset="0"/>
                <a:ea typeface="ヒラギノ角ゴ Pro W3" pitchFamily="-112" charset="-128"/>
                <a:cs typeface="ヒラギノ角ゴ Pro W3" pitchFamily="-112" charset="-128"/>
              </a:defRPr>
            </a:lvl8pPr>
            <a:lvl9pPr marL="1828586" algn="ctr" rtl="0" fontAlgn="base">
              <a:spcBef>
                <a:spcPct val="0"/>
              </a:spcBef>
              <a:spcAft>
                <a:spcPct val="0"/>
              </a:spcAft>
              <a:defRPr sz="4400">
                <a:solidFill>
                  <a:schemeClr val="tx2"/>
                </a:solidFill>
                <a:latin typeface="Arial" pitchFamily="-112" charset="0"/>
                <a:ea typeface="ヒラギノ角ゴ Pro W3" pitchFamily="-112" charset="-128"/>
                <a:cs typeface="ヒラギノ角ゴ Pro W3" pitchFamily="-112" charset="-128"/>
              </a:defRPr>
            </a:lvl9pPr>
          </a:lstStyle>
          <a:p>
            <a:pPr>
              <a:lnSpc>
                <a:spcPct val="90000"/>
              </a:lnSpc>
            </a:pPr>
            <a:r>
              <a:rPr lang="en-US" sz="6600" i="1" dirty="0" smtClean="0"/>
              <a:t>College of Aeronautics</a:t>
            </a:r>
            <a:endParaRPr lang="en-US" sz="6600" i="1" dirty="0"/>
          </a:p>
        </p:txBody>
      </p:sp>
      <p:sp>
        <p:nvSpPr>
          <p:cNvPr id="40" name="Rectangle 2"/>
          <p:cNvSpPr>
            <a:spLocks noGrp="1" noChangeArrowheads="1"/>
          </p:cNvSpPr>
          <p:nvPr>
            <p:ph type="title"/>
          </p:nvPr>
        </p:nvSpPr>
        <p:spPr>
          <a:xfrm>
            <a:off x="18669000" y="1371600"/>
            <a:ext cx="23622000" cy="3886200"/>
          </a:xfrm>
          <a:noFill/>
          <a:ln/>
        </p:spPr>
        <p:txBody>
          <a:bodyPr/>
          <a:lstStyle/>
          <a:p>
            <a:r>
              <a:rPr lang="en-US" sz="8000" dirty="0" smtClean="0"/>
              <a:t>Perceptions on the use of Manned and Unmanned Combat Aircraft Vehicles: </a:t>
            </a:r>
            <a:br>
              <a:rPr lang="en-US" sz="8000" dirty="0" smtClean="0"/>
            </a:br>
            <a:r>
              <a:rPr lang="en-US" sz="8000" dirty="0" smtClean="0"/>
              <a:t>An Affective Perspective</a:t>
            </a:r>
            <a:endParaRPr lang="en-US" sz="8000" dirty="0"/>
          </a:p>
        </p:txBody>
      </p:sp>
      <p:sp>
        <p:nvSpPr>
          <p:cNvPr id="41" name="Text Box 24"/>
          <p:cNvSpPr txBox="1">
            <a:spLocks noChangeArrowheads="1"/>
          </p:cNvSpPr>
          <p:nvPr/>
        </p:nvSpPr>
        <p:spPr bwMode="auto">
          <a:xfrm>
            <a:off x="1676400" y="5750004"/>
            <a:ext cx="404622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a:r>
              <a:rPr lang="en-US" sz="6600" dirty="0" smtClean="0">
                <a:latin typeface="+mj-lt"/>
              </a:rPr>
              <a:t>Zak Inmon and Scott </a:t>
            </a:r>
            <a:r>
              <a:rPr lang="en-US" sz="6600" dirty="0">
                <a:latin typeface="+mj-lt"/>
              </a:rPr>
              <a:t>R. </a:t>
            </a:r>
            <a:r>
              <a:rPr lang="en-US" sz="6600" dirty="0" smtClean="0">
                <a:latin typeface="+mj-lt"/>
              </a:rPr>
              <a:t>Winter</a:t>
            </a:r>
            <a:endParaRPr lang="en-US" sz="6600" dirty="0">
              <a:latin typeface="+mj-lt"/>
            </a:endParaRPr>
          </a:p>
        </p:txBody>
      </p:sp>
      <p:sp>
        <p:nvSpPr>
          <p:cNvPr id="2" name="TextBox 1"/>
          <p:cNvSpPr txBox="1"/>
          <p:nvPr/>
        </p:nvSpPr>
        <p:spPr>
          <a:xfrm>
            <a:off x="1600200" y="7696201"/>
            <a:ext cx="12344400" cy="9510297"/>
          </a:xfrm>
          <a:prstGeom prst="rect">
            <a:avLst/>
          </a:prstGeom>
          <a:noFill/>
          <a:ln>
            <a:solidFill>
              <a:srgbClr val="800000"/>
            </a:solidFill>
          </a:ln>
        </p:spPr>
        <p:txBody>
          <a:bodyPr wrap="square" rtlCol="0">
            <a:spAutoFit/>
          </a:bodyPr>
          <a:lstStyle/>
          <a:p>
            <a:pPr algn="ctr"/>
            <a:r>
              <a:rPr lang="en-US" sz="4800" dirty="0" smtClean="0">
                <a:solidFill>
                  <a:srgbClr val="000000"/>
                </a:solidFill>
                <a:latin typeface="+mj-lt"/>
              </a:rPr>
              <a:t>Background</a:t>
            </a:r>
            <a:endParaRPr lang="en-US" sz="6000" dirty="0" smtClean="0">
              <a:solidFill>
                <a:srgbClr val="000000"/>
              </a:solidFill>
              <a:latin typeface="+mj-lt"/>
            </a:endParaRPr>
          </a:p>
          <a:p>
            <a:endParaRPr lang="en-US" dirty="0" smtClean="0">
              <a:solidFill>
                <a:srgbClr val="000000"/>
              </a:solidFill>
              <a:latin typeface="+mj-lt"/>
            </a:endParaRPr>
          </a:p>
          <a:p>
            <a:pPr marL="857250" indent="-857250">
              <a:buFont typeface="Arial"/>
              <a:buChar char="•"/>
            </a:pPr>
            <a:r>
              <a:rPr lang="en-US" sz="3600" dirty="0" smtClean="0"/>
              <a:t>The use of Unmanned Combat Aircraft Vehicles (UCAV) have increased since the early 2000’s.</a:t>
            </a:r>
          </a:p>
          <a:p>
            <a:pPr marL="857250" indent="-857250">
              <a:buFont typeface="Arial"/>
              <a:buChar char="•"/>
            </a:pPr>
            <a:r>
              <a:rPr lang="en-US" sz="3600" dirty="0" err="1" smtClean="0"/>
              <a:t>UCAV’s</a:t>
            </a:r>
            <a:r>
              <a:rPr lang="en-US" sz="3600" dirty="0" smtClean="0"/>
              <a:t> enable the operator of the aircraft to manipulate the controls hundreds/thousands of miles away from the battlefield and therefore safe from enemy harm.</a:t>
            </a:r>
          </a:p>
          <a:p>
            <a:pPr marL="857250" indent="-857250">
              <a:buFont typeface="Arial"/>
              <a:buChar char="•"/>
            </a:pPr>
            <a:r>
              <a:rPr lang="en-US" sz="3600" dirty="0" smtClean="0"/>
              <a:t>This, along with the transition of their use from reconnaissance to combat aircraft has brought about cultural and ethical concerns.</a:t>
            </a:r>
          </a:p>
          <a:p>
            <a:pPr marL="857250" indent="-857250">
              <a:buFont typeface="Arial"/>
              <a:buChar char="•"/>
            </a:pPr>
            <a:r>
              <a:rPr lang="en-US" sz="3600" dirty="0" smtClean="0"/>
              <a:t>The purpose of this study was to understand and study the affects of the public and their emotional responses when asked how they feel about unmanned combat aircraft vehicles (UCAV) used as weapons in instances of war vs. manned combat aircraft used as weapons in instances of war. </a:t>
            </a:r>
          </a:p>
          <a:p>
            <a:pPr marL="857250" indent="-857250">
              <a:buFont typeface="Arial"/>
              <a:buChar char="•"/>
            </a:pPr>
            <a:r>
              <a:rPr lang="en-US" sz="3600" dirty="0" smtClean="0"/>
              <a:t>Factors such as the condition, culture and gender were evaluated.</a:t>
            </a:r>
          </a:p>
        </p:txBody>
      </p:sp>
      <p:sp>
        <p:nvSpPr>
          <p:cNvPr id="8" name="TextBox 7"/>
          <p:cNvSpPr txBox="1"/>
          <p:nvPr/>
        </p:nvSpPr>
        <p:spPr>
          <a:xfrm>
            <a:off x="1676400" y="17678400"/>
            <a:ext cx="12268200" cy="12831310"/>
          </a:xfrm>
          <a:prstGeom prst="rect">
            <a:avLst/>
          </a:prstGeom>
          <a:noFill/>
          <a:ln>
            <a:solidFill>
              <a:srgbClr val="800000"/>
            </a:solidFill>
          </a:ln>
        </p:spPr>
        <p:txBody>
          <a:bodyPr wrap="square" rtlCol="0">
            <a:spAutoFit/>
          </a:bodyPr>
          <a:lstStyle/>
          <a:p>
            <a:pPr algn="ctr"/>
            <a:r>
              <a:rPr lang="en-US" sz="4800" dirty="0" smtClean="0">
                <a:solidFill>
                  <a:srgbClr val="000000"/>
                </a:solidFill>
                <a:latin typeface="+mj-lt"/>
              </a:rPr>
              <a:t>Method</a:t>
            </a:r>
            <a:endParaRPr lang="en-US" sz="6000" dirty="0" smtClean="0">
              <a:solidFill>
                <a:srgbClr val="000000"/>
              </a:solidFill>
              <a:latin typeface="+mj-lt"/>
            </a:endParaRPr>
          </a:p>
          <a:p>
            <a:endParaRPr lang="en-US" dirty="0">
              <a:solidFill>
                <a:srgbClr val="000000"/>
              </a:solidFill>
              <a:latin typeface="+mj-lt"/>
            </a:endParaRPr>
          </a:p>
          <a:p>
            <a:endParaRPr lang="en-US" sz="4000" dirty="0" smtClean="0"/>
          </a:p>
          <a:p>
            <a:endParaRPr lang="en-US" sz="4000" dirty="0"/>
          </a:p>
          <a:p>
            <a:endParaRPr lang="en-US" sz="4000" dirty="0" smtClean="0"/>
          </a:p>
          <a:p>
            <a:endParaRPr lang="en-US" sz="4000" dirty="0"/>
          </a:p>
          <a:p>
            <a:endParaRPr lang="en-US" sz="4000" dirty="0" smtClean="0"/>
          </a:p>
          <a:p>
            <a:endParaRPr lang="en-US" sz="4000" dirty="0"/>
          </a:p>
          <a:p>
            <a:endParaRPr lang="en-US" sz="4000" dirty="0" smtClean="0"/>
          </a:p>
          <a:p>
            <a:endParaRPr lang="en-US" sz="4000" dirty="0" smtClean="0"/>
          </a:p>
          <a:p>
            <a:r>
              <a:rPr lang="en-US" sz="3200" dirty="0" smtClean="0"/>
              <a:t>It was predicted that:</a:t>
            </a:r>
          </a:p>
          <a:p>
            <a:r>
              <a:rPr lang="en-US" sz="3200" dirty="0"/>
              <a:t>H</a:t>
            </a:r>
            <a:r>
              <a:rPr lang="en-US" sz="3200" baseline="-25000" dirty="0"/>
              <a:t>1</a:t>
            </a:r>
            <a:r>
              <a:rPr lang="en-US" sz="3200" dirty="0" smtClean="0"/>
              <a:t>: There will/will not be a conditional difference in response from participants regarding an unmanned vs. manned operator of an aircraft vehicles used to carry out a mission in war acts. </a:t>
            </a:r>
          </a:p>
          <a:p>
            <a:r>
              <a:rPr lang="en-US" sz="3200" dirty="0"/>
              <a:t>H</a:t>
            </a:r>
            <a:r>
              <a:rPr lang="en-US" sz="3200" baseline="-25000" dirty="0"/>
              <a:t>2</a:t>
            </a:r>
            <a:r>
              <a:rPr lang="en-US" sz="3200" dirty="0" smtClean="0"/>
              <a:t>: There will/will not be a cultural difference in response between American and Indian participants regarding unmanned vs. manned aircraft vehicles used to carry out a mission in acts of war.</a:t>
            </a:r>
          </a:p>
          <a:p>
            <a:r>
              <a:rPr lang="en-US" sz="3200" dirty="0" smtClean="0"/>
              <a:t>H</a:t>
            </a:r>
            <a:r>
              <a:rPr lang="en-US" sz="3200" baseline="-25000" dirty="0" smtClean="0"/>
              <a:t>3</a:t>
            </a:r>
            <a:r>
              <a:rPr lang="en-US" sz="3200" dirty="0" smtClean="0"/>
              <a:t>: There will/will not be a gender difference in response between male and female participants regarding unmanned vs. manned aircraft vehicles used to carry out a mission in acts of war</a:t>
            </a:r>
          </a:p>
          <a:p>
            <a:r>
              <a:rPr lang="en-US" sz="3200" dirty="0" smtClean="0"/>
              <a:t>H</a:t>
            </a:r>
            <a:r>
              <a:rPr lang="en-US" sz="3200" baseline="-25000" dirty="0" smtClean="0"/>
              <a:t>4</a:t>
            </a:r>
            <a:r>
              <a:rPr lang="en-US" sz="3200" dirty="0" smtClean="0"/>
              <a:t>: There will be some interaction between variables regarding an unmanned vs. manned aircraft vehicles but this hypothesis will be non-directional. </a:t>
            </a:r>
            <a:endParaRPr lang="en-US" sz="3200" baseline="-25000" dirty="0" smtClean="0"/>
          </a:p>
        </p:txBody>
      </p:sp>
      <p:graphicFrame>
        <p:nvGraphicFramePr>
          <p:cNvPr id="10" name="Content Placeholder 6"/>
          <p:cNvGraphicFramePr>
            <a:graphicFrameLocks noGrp="1"/>
          </p:cNvGraphicFramePr>
          <p:nvPr>
            <p:ph idx="1"/>
            <p:extLst>
              <p:ext uri="{D42A27DB-BD31-4B8C-83A1-F6EECF244321}">
                <p14:modId xmlns:p14="http://schemas.microsoft.com/office/powerpoint/2010/main" val="1356997464"/>
              </p:ext>
            </p:extLst>
          </p:nvPr>
        </p:nvGraphicFramePr>
        <p:xfrm>
          <a:off x="2120818" y="18897600"/>
          <a:ext cx="11363598"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p:cNvSpPr txBox="1"/>
          <p:nvPr/>
        </p:nvSpPr>
        <p:spPr>
          <a:xfrm>
            <a:off x="14401800" y="15697020"/>
            <a:ext cx="14859000" cy="6432530"/>
          </a:xfrm>
          <a:prstGeom prst="rect">
            <a:avLst/>
          </a:prstGeom>
          <a:noFill/>
          <a:ln>
            <a:solidFill>
              <a:srgbClr val="800000"/>
            </a:solidFill>
          </a:ln>
        </p:spPr>
        <p:txBody>
          <a:bodyPr wrap="square" rtlCol="0">
            <a:spAutoFit/>
          </a:bodyPr>
          <a:lstStyle/>
          <a:p>
            <a:pPr algn="ctr"/>
            <a:r>
              <a:rPr lang="en-US" sz="4800" dirty="0" smtClean="0">
                <a:solidFill>
                  <a:srgbClr val="000000"/>
                </a:solidFill>
                <a:latin typeface="+mj-lt"/>
              </a:rPr>
              <a:t>Results</a:t>
            </a:r>
          </a:p>
          <a:p>
            <a:pPr algn="ctr"/>
            <a:endParaRPr lang="en-US" sz="4800" dirty="0" smtClean="0">
              <a:solidFill>
                <a:srgbClr val="000000"/>
              </a:solidFill>
              <a:latin typeface="+mj-lt"/>
            </a:endParaRPr>
          </a:p>
          <a:p>
            <a:pPr algn="ctr"/>
            <a:endParaRPr lang="en-US" sz="4800" dirty="0" smtClean="0">
              <a:solidFill>
                <a:srgbClr val="000000"/>
              </a:solidFill>
              <a:latin typeface="+mj-lt"/>
            </a:endParaRPr>
          </a:p>
          <a:p>
            <a:pPr algn="ctr"/>
            <a:endParaRPr lang="en-US" sz="4800" dirty="0" smtClean="0">
              <a:solidFill>
                <a:srgbClr val="000000"/>
              </a:solidFill>
              <a:latin typeface="+mj-lt"/>
            </a:endParaRPr>
          </a:p>
          <a:p>
            <a:pPr algn="ctr"/>
            <a:endParaRPr lang="en-US" sz="4800" dirty="0" smtClean="0">
              <a:solidFill>
                <a:srgbClr val="000000"/>
              </a:solidFill>
              <a:latin typeface="+mj-lt"/>
            </a:endParaRPr>
          </a:p>
          <a:p>
            <a:pPr algn="ctr"/>
            <a:endParaRPr lang="en-US" sz="4800" dirty="0" smtClean="0">
              <a:solidFill>
                <a:srgbClr val="000000"/>
              </a:solidFill>
              <a:latin typeface="+mj-lt"/>
            </a:endParaRPr>
          </a:p>
          <a:p>
            <a:pPr algn="ctr"/>
            <a:endParaRPr lang="en-US" sz="6000" dirty="0" smtClean="0">
              <a:solidFill>
                <a:srgbClr val="000000"/>
              </a:solidFill>
              <a:latin typeface="+mj-lt"/>
            </a:endParaRPr>
          </a:p>
          <a:p>
            <a:endParaRPr lang="en-US" dirty="0" smtClean="0">
              <a:solidFill>
                <a:srgbClr val="000000"/>
              </a:solidFill>
              <a:latin typeface="+mj-lt"/>
            </a:endParaRPr>
          </a:p>
          <a:p>
            <a:endParaRPr lang="en-US" sz="4000" dirty="0" smtClean="0"/>
          </a:p>
        </p:txBody>
      </p:sp>
      <p:sp>
        <p:nvSpPr>
          <p:cNvPr id="12" name="TextBox 11"/>
          <p:cNvSpPr txBox="1"/>
          <p:nvPr/>
        </p:nvSpPr>
        <p:spPr>
          <a:xfrm>
            <a:off x="29870400" y="8381821"/>
            <a:ext cx="12344400" cy="6370976"/>
          </a:xfrm>
          <a:prstGeom prst="rect">
            <a:avLst/>
          </a:prstGeom>
          <a:noFill/>
          <a:ln>
            <a:solidFill>
              <a:srgbClr val="800000"/>
            </a:solidFill>
          </a:ln>
        </p:spPr>
        <p:txBody>
          <a:bodyPr wrap="square" rtlCol="0">
            <a:spAutoFit/>
          </a:bodyPr>
          <a:lstStyle/>
          <a:p>
            <a:pPr algn="ctr"/>
            <a:r>
              <a:rPr lang="en-US" sz="4800" dirty="0" smtClean="0">
                <a:solidFill>
                  <a:srgbClr val="000000"/>
                </a:solidFill>
                <a:latin typeface="+mj-lt"/>
              </a:rPr>
              <a:t>Future Research</a:t>
            </a:r>
            <a:endParaRPr lang="en-US" sz="4400" dirty="0" smtClean="0">
              <a:solidFill>
                <a:srgbClr val="000000"/>
              </a:solidFill>
              <a:latin typeface="+mj-lt"/>
            </a:endParaRPr>
          </a:p>
          <a:p>
            <a:pPr marL="685800" indent="-685800">
              <a:buFont typeface="Arial"/>
              <a:buChar char="•"/>
            </a:pPr>
            <a:r>
              <a:rPr lang="en-US" sz="3600" dirty="0">
                <a:latin typeface="Times New Roman"/>
                <a:cs typeface="Times New Roman"/>
              </a:rPr>
              <a:t>Further </a:t>
            </a:r>
            <a:r>
              <a:rPr lang="en-US" sz="3600" dirty="0" smtClean="0">
                <a:latin typeface="Times New Roman"/>
                <a:cs typeface="Times New Roman"/>
              </a:rPr>
              <a:t>research and study </a:t>
            </a:r>
            <a:r>
              <a:rPr lang="en-US" sz="3600" dirty="0">
                <a:latin typeface="Times New Roman"/>
                <a:cs typeface="Times New Roman"/>
              </a:rPr>
              <a:t>should be</a:t>
            </a:r>
            <a:r>
              <a:rPr lang="en-US" sz="3600" dirty="0" smtClean="0">
                <a:latin typeface="Times New Roman"/>
                <a:cs typeface="Times New Roman"/>
              </a:rPr>
              <a:t> completed </a:t>
            </a:r>
            <a:r>
              <a:rPr lang="en-US" sz="3600" dirty="0">
                <a:latin typeface="Times New Roman"/>
                <a:cs typeface="Times New Roman"/>
              </a:rPr>
              <a:t>to determine </a:t>
            </a:r>
            <a:r>
              <a:rPr lang="en-US" sz="3600" dirty="0" smtClean="0">
                <a:latin typeface="Times New Roman"/>
                <a:cs typeface="Times New Roman"/>
              </a:rPr>
              <a:t>how culture and gender effect a participant’s affect/emotion and how those factors effect UCAV perceptions and implementations. </a:t>
            </a:r>
          </a:p>
          <a:p>
            <a:pPr marL="685800" indent="-685800">
              <a:buFont typeface="Arial"/>
              <a:buChar char="•"/>
            </a:pPr>
            <a:r>
              <a:rPr lang="en-US" sz="3600" dirty="0" smtClean="0">
                <a:latin typeface="Times New Roman"/>
                <a:cs typeface="Times New Roman"/>
              </a:rPr>
              <a:t>Future research and study should strive to collect data from other countries, and also</a:t>
            </a:r>
            <a:r>
              <a:rPr lang="en-US" sz="3600" dirty="0" smtClean="0"/>
              <a:t> attempt to examine how these factors along with other components, influence UCAV perceptions and implementation.</a:t>
            </a:r>
            <a:endParaRPr lang="en-US" sz="3600" dirty="0" smtClean="0">
              <a:latin typeface="Times New Roman"/>
              <a:cs typeface="Times New Roman"/>
            </a:endParaRPr>
          </a:p>
          <a:p>
            <a:pPr marL="685800" indent="-685800">
              <a:buFont typeface="Arial"/>
              <a:buChar char="•"/>
            </a:pPr>
            <a:r>
              <a:rPr lang="en-US" sz="3600" dirty="0" smtClean="0">
                <a:latin typeface="Times New Roman"/>
                <a:cs typeface="Times New Roman"/>
              </a:rPr>
              <a:t>Further research and study should be performed to confirm the accuracy of this study’s </a:t>
            </a:r>
            <a:r>
              <a:rPr lang="en-US" sz="3600" smtClean="0">
                <a:latin typeface="Times New Roman"/>
                <a:cs typeface="Times New Roman"/>
              </a:rPr>
              <a:t>results.</a:t>
            </a:r>
          </a:p>
        </p:txBody>
      </p:sp>
      <p:sp>
        <p:nvSpPr>
          <p:cNvPr id="13" name="TextBox 12"/>
          <p:cNvSpPr txBox="1"/>
          <p:nvPr/>
        </p:nvSpPr>
        <p:spPr>
          <a:xfrm>
            <a:off x="29794200" y="15081527"/>
            <a:ext cx="12344400" cy="10310515"/>
          </a:xfrm>
          <a:prstGeom prst="rect">
            <a:avLst/>
          </a:prstGeom>
          <a:noFill/>
          <a:ln>
            <a:solidFill>
              <a:srgbClr val="800000"/>
            </a:solidFill>
          </a:ln>
        </p:spPr>
        <p:txBody>
          <a:bodyPr wrap="square" rtlCol="0">
            <a:spAutoFit/>
          </a:bodyPr>
          <a:lstStyle/>
          <a:p>
            <a:pPr algn="ctr"/>
            <a:r>
              <a:rPr lang="en-US" sz="4800" dirty="0" smtClean="0">
                <a:solidFill>
                  <a:srgbClr val="000000"/>
                </a:solidFill>
                <a:latin typeface="+mj-lt"/>
              </a:rPr>
              <a:t>Discussion </a:t>
            </a:r>
            <a:endParaRPr lang="en-US" sz="6000" dirty="0" smtClean="0">
              <a:solidFill>
                <a:srgbClr val="000000"/>
              </a:solidFill>
              <a:latin typeface="+mj-lt"/>
            </a:endParaRPr>
          </a:p>
          <a:p>
            <a:endParaRPr lang="en-US" sz="4000" dirty="0" smtClean="0"/>
          </a:p>
          <a:p>
            <a:pPr marL="857250" indent="-857250">
              <a:buFont typeface="Arial"/>
              <a:buChar char="•"/>
            </a:pPr>
            <a:r>
              <a:rPr lang="en-US" sz="3600" dirty="0" smtClean="0"/>
              <a:t>This study has several practical implications shown by the affect scores, and could be of value to defense departments along with war ethics professionals.  </a:t>
            </a:r>
          </a:p>
          <a:p>
            <a:pPr marL="857250" indent="-857250">
              <a:buFont typeface="Arial"/>
              <a:buChar char="•"/>
            </a:pPr>
            <a:r>
              <a:rPr lang="en-US" sz="3600" dirty="0" smtClean="0"/>
              <a:t>Since UCAV was preferred by participants, it is possible that their usage could lower the criterion in which a state enters a war. (Jus ad Bellum)</a:t>
            </a:r>
          </a:p>
          <a:p>
            <a:pPr marL="857250" indent="-857250">
              <a:buFont typeface="Arial"/>
              <a:buChar char="•"/>
            </a:pPr>
            <a:r>
              <a:rPr lang="en-US" sz="3600" dirty="0" smtClean="0"/>
              <a:t>It is possible that consumer perceptions would agree with the utilitarian approach to UCAV usage and therefore not view them as unfair or asymmetric.</a:t>
            </a:r>
          </a:p>
          <a:p>
            <a:pPr marL="857250" indent="-857250">
              <a:buFont typeface="Arial"/>
              <a:buChar char="•"/>
            </a:pPr>
            <a:r>
              <a:rPr lang="en-US" sz="3600" dirty="0" smtClean="0"/>
              <a:t>It is interesting to note the different characteristics between American individualistic culture and Indian collectivistic culture that could have contributed to the overall differences in affect scores among participants from the different countries.</a:t>
            </a:r>
          </a:p>
          <a:p>
            <a:pPr marL="857250" indent="-857250">
              <a:buFont typeface="Arial"/>
              <a:buChar char="•"/>
            </a:pPr>
            <a:r>
              <a:rPr lang="en-US" sz="3600" dirty="0" smtClean="0"/>
              <a:t>This study confirms that lower risk levels are associated with females over their male counterparts</a:t>
            </a:r>
            <a:r>
              <a:rPr lang="en-US" sz="3600" dirty="0" smtClean="0"/>
              <a:t>.</a:t>
            </a:r>
            <a:endParaRPr lang="en-US" sz="4000" dirty="0" smtClean="0"/>
          </a:p>
        </p:txBody>
      </p:sp>
      <p:sp>
        <p:nvSpPr>
          <p:cNvPr id="14" name="TextBox 13"/>
          <p:cNvSpPr txBox="1"/>
          <p:nvPr/>
        </p:nvSpPr>
        <p:spPr>
          <a:xfrm>
            <a:off x="29794200" y="25679400"/>
            <a:ext cx="12344400" cy="6740306"/>
          </a:xfrm>
          <a:prstGeom prst="rect">
            <a:avLst/>
          </a:prstGeom>
          <a:noFill/>
          <a:ln>
            <a:solidFill>
              <a:srgbClr val="800000"/>
            </a:solidFill>
          </a:ln>
        </p:spPr>
        <p:txBody>
          <a:bodyPr wrap="square" rtlCol="0">
            <a:spAutoFit/>
          </a:bodyPr>
          <a:lstStyle/>
          <a:p>
            <a:pPr algn="ctr"/>
            <a:r>
              <a:rPr lang="en-US" sz="4800" dirty="0" smtClean="0">
                <a:solidFill>
                  <a:srgbClr val="000000"/>
                </a:solidFill>
                <a:latin typeface="+mj-lt"/>
              </a:rPr>
              <a:t>Selected References </a:t>
            </a:r>
            <a:endParaRPr lang="en-US" sz="6000" dirty="0" smtClean="0">
              <a:solidFill>
                <a:srgbClr val="000000"/>
              </a:solidFill>
              <a:latin typeface="+mj-lt"/>
            </a:endParaRPr>
          </a:p>
          <a:p>
            <a:pPr marL="571500" indent="-571500">
              <a:buFont typeface="Arial"/>
              <a:buChar char="•"/>
            </a:pPr>
            <a:r>
              <a:rPr lang="en-US" sz="3200" dirty="0" smtClean="0"/>
              <a:t>Johansson, L. (2011). Is it morally right to use unmanned aerial vehicles (</a:t>
            </a:r>
            <a:r>
              <a:rPr lang="en-US" sz="3200" dirty="0" err="1" smtClean="0"/>
              <a:t>UAVs</a:t>
            </a:r>
            <a:r>
              <a:rPr lang="en-US" sz="3200" dirty="0" smtClean="0"/>
              <a:t>) in war?</a:t>
            </a:r>
            <a:r>
              <a:rPr lang="en-US" sz="3200" i="1" dirty="0" smtClean="0"/>
              <a:t> Philosophy &amp; Technology, 24</a:t>
            </a:r>
            <a:r>
              <a:rPr lang="en-US" sz="3200" dirty="0" smtClean="0"/>
              <a:t>(3), 279-291. doi:http://dx.doi.org/10.1007/s13347-011-0033-8</a:t>
            </a:r>
          </a:p>
          <a:p>
            <a:pPr marL="571500" indent="-571500">
              <a:buFont typeface="Arial"/>
              <a:buChar char="•"/>
            </a:pPr>
            <a:r>
              <a:rPr lang="en-US" sz="3200" dirty="0" err="1" smtClean="0"/>
              <a:t>Strawser</a:t>
            </a:r>
            <a:r>
              <a:rPr lang="en-US" sz="3200" dirty="0" smtClean="0"/>
              <a:t>, B. (2010). Moral Predators: The Duty to Employ Uninhabited Aerial Vehicles. </a:t>
            </a:r>
            <a:r>
              <a:rPr lang="en-US" sz="3200" i="1" dirty="0" smtClean="0"/>
              <a:t>Journal of Military Ethics,</a:t>
            </a:r>
            <a:r>
              <a:rPr lang="en-US" sz="3200" dirty="0" smtClean="0"/>
              <a:t> </a:t>
            </a:r>
            <a:r>
              <a:rPr lang="en-US" sz="3200" i="1" dirty="0" smtClean="0"/>
              <a:t>9</a:t>
            </a:r>
            <a:r>
              <a:rPr lang="en-US" sz="3200" dirty="0" smtClean="0"/>
              <a:t>(4), 2943-2964. Retrieved September 14, 2015, from http://www.tandfonline.com.portal.lib.fit.edu/doi/full/10.1080/15027570.2010.536403</a:t>
            </a:r>
          </a:p>
          <a:p>
            <a:pPr marL="571500" indent="-571500">
              <a:buFont typeface="Arial"/>
              <a:buChar char="•"/>
            </a:pPr>
            <a:r>
              <a:rPr lang="en-US" sz="3200" dirty="0" smtClean="0"/>
              <a:t> Winter, S., Rice, S., Mehta, R., Cremer, I., Reid, K., Rosser, T., &amp; Moore, J. (2014). Indian and American consumer perceptions of cockpit configuration policy. </a:t>
            </a:r>
            <a:r>
              <a:rPr lang="en-US" sz="3200" i="1" dirty="0" smtClean="0"/>
              <a:t>Journal of Air Transport Management,</a:t>
            </a:r>
            <a:r>
              <a:rPr lang="en-US" sz="3200" dirty="0" smtClean="0"/>
              <a:t> 226-231.</a:t>
            </a:r>
          </a:p>
        </p:txBody>
      </p:sp>
      <p:sp>
        <p:nvSpPr>
          <p:cNvPr id="17" name="TextBox 16"/>
          <p:cNvSpPr txBox="1"/>
          <p:nvPr/>
        </p:nvSpPr>
        <p:spPr>
          <a:xfrm>
            <a:off x="15163800" y="8686800"/>
            <a:ext cx="13182600" cy="6096000"/>
          </a:xfrm>
          <a:prstGeom prst="rect">
            <a:avLst/>
          </a:prstGeom>
          <a:noFill/>
        </p:spPr>
        <p:txBody>
          <a:bodyPr wrap="square" rtlCol="0">
            <a:spAutoFit/>
          </a:bodyPr>
          <a:lstStyle/>
          <a:p>
            <a:endParaRPr lang="en-US" dirty="0"/>
          </a:p>
        </p:txBody>
      </p:sp>
      <p:graphicFrame>
        <p:nvGraphicFramePr>
          <p:cNvPr id="22" name="Chart 21"/>
          <p:cNvGraphicFramePr/>
          <p:nvPr/>
        </p:nvGraphicFramePr>
        <p:xfrm>
          <a:off x="14630400" y="8610600"/>
          <a:ext cx="14630400" cy="6629400"/>
        </p:xfrm>
        <a:graphic>
          <a:graphicData uri="http://schemas.openxmlformats.org/drawingml/2006/chart">
            <c:chart xmlns:c="http://schemas.openxmlformats.org/drawingml/2006/chart" xmlns:r="http://schemas.openxmlformats.org/officeDocument/2006/relationships" r:id="rId8"/>
          </a:graphicData>
        </a:graphic>
      </p:graphicFrame>
      <p:pic>
        <p:nvPicPr>
          <p:cNvPr id="23" name="Picture 22"/>
          <p:cNvPicPr>
            <a:picLocks noChangeAspect="1"/>
          </p:cNvPicPr>
          <p:nvPr/>
        </p:nvPicPr>
        <p:blipFill>
          <a:blip r:embed="rId9"/>
          <a:stretch>
            <a:fillRect/>
          </a:stretch>
        </p:blipFill>
        <p:spPr>
          <a:xfrm>
            <a:off x="14554200" y="23012400"/>
            <a:ext cx="14630400" cy="7543800"/>
          </a:xfrm>
          <a:prstGeom prst="rect">
            <a:avLst/>
          </a:prstGeom>
        </p:spPr>
      </p:pic>
      <p:sp>
        <p:nvSpPr>
          <p:cNvPr id="28" name="TextBox 27"/>
          <p:cNvSpPr txBox="1"/>
          <p:nvPr/>
        </p:nvSpPr>
        <p:spPr>
          <a:xfrm>
            <a:off x="14173200" y="16383000"/>
            <a:ext cx="14859001" cy="6863418"/>
          </a:xfrm>
          <a:prstGeom prst="rect">
            <a:avLst/>
          </a:prstGeom>
          <a:noFill/>
        </p:spPr>
        <p:txBody>
          <a:bodyPr wrap="square" rtlCol="0">
            <a:spAutoFit/>
          </a:bodyPr>
          <a:lstStyle/>
          <a:p>
            <a:pPr marL="857250"/>
            <a:r>
              <a:rPr lang="en-US" sz="2800" dirty="0" smtClean="0"/>
              <a:t>A 2 x 2 x 2 Factorial ANOVA was conducted. There was a significant main effect of condition </a:t>
            </a:r>
            <a:r>
              <a:rPr lang="en-US" sz="2800" i="1" dirty="0" smtClean="0"/>
              <a:t>F</a:t>
            </a:r>
            <a:r>
              <a:rPr lang="en-US" sz="2800" dirty="0" smtClean="0"/>
              <a:t>(1, 376) = 13.34, </a:t>
            </a:r>
            <a:r>
              <a:rPr lang="en-US" sz="2800" i="1" dirty="0" err="1" smtClean="0"/>
              <a:t>p</a:t>
            </a:r>
            <a:r>
              <a:rPr lang="en-US" sz="2800" dirty="0" smtClean="0"/>
              <a:t> &lt; 0.001, partial eta squared .034, and a significant main effect of country </a:t>
            </a:r>
            <a:r>
              <a:rPr lang="en-US" sz="2800" i="1" dirty="0" smtClean="0"/>
              <a:t>F</a:t>
            </a:r>
            <a:r>
              <a:rPr lang="en-US" sz="2800" dirty="0" smtClean="0"/>
              <a:t>(1, 376) = 102.26, </a:t>
            </a:r>
            <a:r>
              <a:rPr lang="en-US" sz="2800" i="1" dirty="0" err="1" smtClean="0"/>
              <a:t>p</a:t>
            </a:r>
            <a:r>
              <a:rPr lang="en-US" sz="2800" dirty="0" smtClean="0"/>
              <a:t> &lt; 0.001, partial eta squared .214. There was also a significant interaction between Condition*Gender </a:t>
            </a:r>
            <a:r>
              <a:rPr lang="en-US" sz="2800" i="1" dirty="0" smtClean="0"/>
              <a:t>F</a:t>
            </a:r>
            <a:r>
              <a:rPr lang="en-US" sz="2800" dirty="0" smtClean="0"/>
              <a:t>(1, 376) = 4.03, </a:t>
            </a:r>
            <a:r>
              <a:rPr lang="en-US" sz="2800" i="1" dirty="0" err="1" smtClean="0"/>
              <a:t>p</a:t>
            </a:r>
            <a:r>
              <a:rPr lang="en-US" sz="2800" dirty="0" smtClean="0"/>
              <a:t> &lt; 0.5, partial eta squared .011.</a:t>
            </a:r>
          </a:p>
          <a:p>
            <a:pPr marL="857250"/>
            <a:endParaRPr lang="en-US" sz="2800" dirty="0" smtClean="0"/>
          </a:p>
          <a:p>
            <a:pPr marL="857250"/>
            <a:r>
              <a:rPr lang="en-US" sz="2800" dirty="0" smtClean="0"/>
              <a:t>The findings of this study, as represented by the significant main effect of country is shown by the overall difference of affect scores between Americans and Indians.</a:t>
            </a:r>
          </a:p>
          <a:p>
            <a:pPr marL="857250"/>
            <a:r>
              <a:rPr lang="en-US" sz="2800" dirty="0" smtClean="0"/>
              <a:t> </a:t>
            </a:r>
          </a:p>
          <a:p>
            <a:pPr marL="857250"/>
            <a:r>
              <a:rPr lang="en-US" sz="2800" dirty="0" smtClean="0"/>
              <a:t>The findings of this study, as represented by the significant main effect of condition is shown by an overall increase in emotion in favor of UCAV.</a:t>
            </a:r>
          </a:p>
          <a:p>
            <a:pPr marL="857250"/>
            <a:endParaRPr lang="en-US" sz="2800" dirty="0" smtClean="0"/>
          </a:p>
          <a:p>
            <a:pPr marL="857250"/>
            <a:r>
              <a:rPr lang="en-US" sz="2800" dirty="0" smtClean="0"/>
              <a:t>The findings of this study, as represented by the significant interaction between gender and condition is shown by the females higher score for UCAV and lower score for manned aircraft.  </a:t>
            </a:r>
          </a:p>
          <a:p>
            <a:pPr marL="857250"/>
            <a:endParaRPr lang="en-US" sz="2800" dirty="0" smtClean="0"/>
          </a:p>
          <a:p>
            <a:r>
              <a:rPr lang="en-US" dirty="0" smtClean="0"/>
              <a:t> </a:t>
            </a:r>
          </a:p>
          <a:p>
            <a:endParaRPr lang="en-US" dirty="0"/>
          </a:p>
        </p:txBody>
      </p:sp>
      <p:sp>
        <p:nvSpPr>
          <p:cNvPr id="30" name="TextBox 29"/>
          <p:cNvSpPr txBox="1"/>
          <p:nvPr/>
        </p:nvSpPr>
        <p:spPr>
          <a:xfrm>
            <a:off x="17297400" y="22402800"/>
            <a:ext cx="9296400" cy="707886"/>
          </a:xfrm>
          <a:prstGeom prst="rect">
            <a:avLst/>
          </a:prstGeom>
          <a:noFill/>
        </p:spPr>
        <p:txBody>
          <a:bodyPr wrap="square" rtlCol="0">
            <a:spAutoFit/>
          </a:bodyPr>
          <a:lstStyle/>
          <a:p>
            <a:pPr algn="ctr"/>
            <a:r>
              <a:rPr lang="en-US" sz="4000" dirty="0" smtClean="0"/>
              <a:t>Gender &amp; Condition</a:t>
            </a:r>
            <a:endParaRPr lang="en-US" sz="4000" dirty="0"/>
          </a:p>
        </p:txBody>
      </p:sp>
      <p:sp>
        <p:nvSpPr>
          <p:cNvPr id="31" name="TextBox 30"/>
          <p:cNvSpPr txBox="1"/>
          <p:nvPr/>
        </p:nvSpPr>
        <p:spPr>
          <a:xfrm>
            <a:off x="19354800" y="7543800"/>
            <a:ext cx="6858000" cy="707886"/>
          </a:xfrm>
          <a:prstGeom prst="rect">
            <a:avLst/>
          </a:prstGeom>
          <a:noFill/>
        </p:spPr>
        <p:txBody>
          <a:bodyPr wrap="square" rtlCol="0">
            <a:spAutoFit/>
          </a:bodyPr>
          <a:lstStyle/>
          <a:p>
            <a:pPr algn="ctr"/>
            <a:r>
              <a:rPr lang="en-US" sz="4000" dirty="0" smtClean="0"/>
              <a:t>Average Affect Scores</a:t>
            </a:r>
            <a:endParaRPr lang="en-US" sz="4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IT COA THEM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0"/>
            <a:ea typeface="ヒラギノ角ゴ Pro W3" pitchFamily="-112" charset="-128"/>
            <a:cs typeface="ヒラギノ角ゴ Pro W3"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0"/>
            <a:ea typeface="ヒラギノ角ゴ Pro W3" pitchFamily="-112" charset="-128"/>
            <a:cs typeface="ヒラギノ角ゴ Pro W3"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FIT COA THEME.thmx</Template>
  <TotalTime>23807</TotalTime>
  <Words>886</Words>
  <Application>Microsoft Office PowerPoint</Application>
  <PresentationFormat>Custom</PresentationFormat>
  <Paragraphs>65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 New Roman</vt:lpstr>
      <vt:lpstr>ヒラギノ角ゴ Pro W3</vt:lpstr>
      <vt:lpstr>FIT COA THEME</vt:lpstr>
      <vt:lpstr>Perceptions on the use of Manned and Unmanned Combat Aircraft Vehicles:  An Affective Perspective</vt:lpstr>
    </vt:vector>
  </TitlesOfParts>
  <Company>University of Denver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Department of Psychology</dc:creator>
  <cp:lastModifiedBy>David McAlister</cp:lastModifiedBy>
  <cp:revision>443</cp:revision>
  <cp:lastPrinted>2014-12-15T20:35:28Z</cp:lastPrinted>
  <dcterms:created xsi:type="dcterms:W3CDTF">2015-11-19T01:42:26Z</dcterms:created>
  <dcterms:modified xsi:type="dcterms:W3CDTF">2016-09-16T09:58:37Z</dcterms:modified>
</cp:coreProperties>
</file>