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651" r:id="rId3"/>
  </p:sldMasterIdLst>
  <p:notesMasterIdLst>
    <p:notesMasterId r:id="rId5"/>
  </p:notesMasterIdLst>
  <p:sldIdLst>
    <p:sldId id="256" r:id="rId4"/>
  </p:sldIdLst>
  <p:sldSz cx="43891200" cy="32918400"/>
  <p:notesSz cx="6858000" cy="9144000"/>
  <p:defaultTextStyle>
    <a:defPPr>
      <a:defRPr lang="en-US"/>
    </a:defPPr>
    <a:lvl1pPr algn="l" rtl="0" fontAlgn="base">
      <a:spcBef>
        <a:spcPct val="0"/>
      </a:spcBef>
      <a:spcAft>
        <a:spcPct val="0"/>
      </a:spcAft>
      <a:defRPr sz="2900" kern="1200">
        <a:solidFill>
          <a:schemeClr val="tx1"/>
        </a:solidFill>
        <a:latin typeface="Arial Narrow" pitchFamily="34" charset="0"/>
        <a:ea typeface="+mn-ea"/>
        <a:cs typeface="+mn-cs"/>
      </a:defRPr>
    </a:lvl1pPr>
    <a:lvl2pPr marL="455613" indent="1588" algn="l" rtl="0" fontAlgn="base">
      <a:spcBef>
        <a:spcPct val="0"/>
      </a:spcBef>
      <a:spcAft>
        <a:spcPct val="0"/>
      </a:spcAft>
      <a:defRPr sz="2900" kern="1200">
        <a:solidFill>
          <a:schemeClr val="tx1"/>
        </a:solidFill>
        <a:latin typeface="Arial Narrow" pitchFamily="34" charset="0"/>
        <a:ea typeface="+mn-ea"/>
        <a:cs typeface="+mn-cs"/>
      </a:defRPr>
    </a:lvl2pPr>
    <a:lvl3pPr marL="912813" indent="1588" algn="l" rtl="0" fontAlgn="base">
      <a:spcBef>
        <a:spcPct val="0"/>
      </a:spcBef>
      <a:spcAft>
        <a:spcPct val="0"/>
      </a:spcAft>
      <a:defRPr sz="2900" kern="1200">
        <a:solidFill>
          <a:schemeClr val="tx1"/>
        </a:solidFill>
        <a:latin typeface="Arial Narrow" pitchFamily="34" charset="0"/>
        <a:ea typeface="+mn-ea"/>
        <a:cs typeface="+mn-cs"/>
      </a:defRPr>
    </a:lvl3pPr>
    <a:lvl4pPr marL="1370013" indent="1588" algn="l" rtl="0" fontAlgn="base">
      <a:spcBef>
        <a:spcPct val="0"/>
      </a:spcBef>
      <a:spcAft>
        <a:spcPct val="0"/>
      </a:spcAft>
      <a:defRPr sz="2900" kern="1200">
        <a:solidFill>
          <a:schemeClr val="tx1"/>
        </a:solidFill>
        <a:latin typeface="Arial Narrow" pitchFamily="34" charset="0"/>
        <a:ea typeface="+mn-ea"/>
        <a:cs typeface="+mn-cs"/>
      </a:defRPr>
    </a:lvl4pPr>
    <a:lvl5pPr marL="1827213" indent="1588" algn="l" rtl="0" fontAlgn="base">
      <a:spcBef>
        <a:spcPct val="0"/>
      </a:spcBef>
      <a:spcAft>
        <a:spcPct val="0"/>
      </a:spcAft>
      <a:defRPr sz="2900" kern="1200">
        <a:solidFill>
          <a:schemeClr val="tx1"/>
        </a:solidFill>
        <a:latin typeface="Arial Narrow" pitchFamily="34" charset="0"/>
        <a:ea typeface="+mn-ea"/>
        <a:cs typeface="+mn-cs"/>
      </a:defRPr>
    </a:lvl5pPr>
    <a:lvl6pPr marL="2286000" algn="l" defTabSz="914400" rtl="0" eaLnBrk="1" latinLnBrk="0" hangingPunct="1">
      <a:defRPr sz="2900" kern="1200">
        <a:solidFill>
          <a:schemeClr val="tx1"/>
        </a:solidFill>
        <a:latin typeface="Arial Narrow" pitchFamily="34" charset="0"/>
        <a:ea typeface="+mn-ea"/>
        <a:cs typeface="+mn-cs"/>
      </a:defRPr>
    </a:lvl6pPr>
    <a:lvl7pPr marL="2743200" algn="l" defTabSz="914400" rtl="0" eaLnBrk="1" latinLnBrk="0" hangingPunct="1">
      <a:defRPr sz="2900" kern="1200">
        <a:solidFill>
          <a:schemeClr val="tx1"/>
        </a:solidFill>
        <a:latin typeface="Arial Narrow" pitchFamily="34" charset="0"/>
        <a:ea typeface="+mn-ea"/>
        <a:cs typeface="+mn-cs"/>
      </a:defRPr>
    </a:lvl7pPr>
    <a:lvl8pPr marL="3200400" algn="l" defTabSz="914400" rtl="0" eaLnBrk="1" latinLnBrk="0" hangingPunct="1">
      <a:defRPr sz="2900" kern="1200">
        <a:solidFill>
          <a:schemeClr val="tx1"/>
        </a:solidFill>
        <a:latin typeface="Arial Narrow" pitchFamily="34" charset="0"/>
        <a:ea typeface="+mn-ea"/>
        <a:cs typeface="+mn-cs"/>
      </a:defRPr>
    </a:lvl8pPr>
    <a:lvl9pPr marL="3657600" algn="l" defTabSz="914400" rtl="0" eaLnBrk="1" latinLnBrk="0" hangingPunct="1">
      <a:defRPr sz="2900"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xmlns="">
        <p15:guide id="1" orient="horz" pos="3552">
          <p15:clr>
            <a:srgbClr val="A4A3A4"/>
          </p15:clr>
        </p15:guide>
        <p15:guide id="2" orient="horz" pos="20285">
          <p15:clr>
            <a:srgbClr val="A4A3A4"/>
          </p15:clr>
        </p15:guide>
        <p15:guide id="3" pos="437">
          <p15:clr>
            <a:srgbClr val="A4A3A4"/>
          </p15:clr>
        </p15:guide>
        <p15:guide id="4" pos="6725">
          <p15:clr>
            <a:srgbClr val="A4A3A4"/>
          </p15:clr>
        </p15:guide>
        <p15:guide id="5" pos="7238">
          <p15:clr>
            <a:srgbClr val="A4A3A4"/>
          </p15:clr>
        </p15:guide>
        <p15:guide id="6" pos="13526">
          <p15:clr>
            <a:srgbClr val="A4A3A4"/>
          </p15:clr>
        </p15:guide>
        <p15:guide id="7" pos="14030">
          <p15:clr>
            <a:srgbClr val="A4A3A4"/>
          </p15:clr>
        </p15:guide>
        <p15:guide id="8" pos="20318">
          <p15:clr>
            <a:srgbClr val="A4A3A4"/>
          </p15:clr>
        </p15:guide>
        <p15:guide id="9" pos="20837">
          <p15:clr>
            <a:srgbClr val="A4A3A4"/>
          </p15:clr>
        </p15:guide>
        <p15:guide id="10" pos="2712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8F8F8"/>
    <a:srgbClr val="FF9900"/>
    <a:srgbClr val="3399FF"/>
    <a:srgbClr val="0066FF"/>
    <a:srgbClr val="CC0000"/>
    <a:srgbClr val="9933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70" autoAdjust="0"/>
    <p:restoredTop sz="99023" autoAdjust="0"/>
  </p:normalViewPr>
  <p:slideViewPr>
    <p:cSldViewPr snapToGrid="0" snapToObjects="1">
      <p:cViewPr>
        <p:scale>
          <a:sx n="20" d="100"/>
          <a:sy n="20" d="100"/>
        </p:scale>
        <p:origin x="-804" y="-174"/>
      </p:cViewPr>
      <p:guideLst>
        <p:guide orient="horz" pos="3552"/>
        <p:guide orient="horz" pos="20285"/>
        <p:guide pos="437"/>
        <p:guide pos="6725"/>
        <p:guide pos="7238"/>
        <p:guide pos="13526"/>
        <p:guide pos="14030"/>
        <p:guide pos="20318"/>
        <p:guide pos="20837"/>
        <p:guide pos="27125"/>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1505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505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05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1505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5B143698-ED08-44C6-9CD1-B9070F035000}" type="slidenum">
              <a:rPr lang="en-US"/>
              <a:pPr>
                <a:defRPr/>
              </a:pPr>
              <a:t>‹#›</a:t>
            </a:fld>
            <a:endParaRPr lang="en-US"/>
          </a:p>
        </p:txBody>
      </p:sp>
    </p:spTree>
    <p:extLst>
      <p:ext uri="{BB962C8B-B14F-4D97-AF65-F5344CB8AC3E}">
        <p14:creationId xmlns:p14="http://schemas.microsoft.com/office/powerpoint/2010/main" val="2081585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5613" algn="l" rtl="0" eaLnBrk="0" fontAlgn="base" hangingPunct="0">
      <a:spcBef>
        <a:spcPct val="30000"/>
      </a:spcBef>
      <a:spcAft>
        <a:spcPct val="0"/>
      </a:spcAft>
      <a:defRPr sz="1000" kern="1200">
        <a:solidFill>
          <a:schemeClr val="tx1"/>
        </a:solidFill>
        <a:latin typeface="Arial" charset="0"/>
        <a:ea typeface="+mn-ea"/>
        <a:cs typeface="+mn-cs"/>
      </a:defRPr>
    </a:lvl2pPr>
    <a:lvl3pPr marL="912813" algn="l" rtl="0" eaLnBrk="0" fontAlgn="base" hangingPunct="0">
      <a:spcBef>
        <a:spcPct val="30000"/>
      </a:spcBef>
      <a:spcAft>
        <a:spcPct val="0"/>
      </a:spcAft>
      <a:defRPr sz="1000" kern="1200">
        <a:solidFill>
          <a:schemeClr val="tx1"/>
        </a:solidFill>
        <a:latin typeface="Arial" charset="0"/>
        <a:ea typeface="+mn-ea"/>
        <a:cs typeface="+mn-cs"/>
      </a:defRPr>
    </a:lvl3pPr>
    <a:lvl4pPr marL="1370013" algn="l" rtl="0" eaLnBrk="0" fontAlgn="base" hangingPunct="0">
      <a:spcBef>
        <a:spcPct val="30000"/>
      </a:spcBef>
      <a:spcAft>
        <a:spcPct val="0"/>
      </a:spcAft>
      <a:defRPr sz="1000" kern="1200">
        <a:solidFill>
          <a:schemeClr val="tx1"/>
        </a:solidFill>
        <a:latin typeface="Arial" charset="0"/>
        <a:ea typeface="+mn-ea"/>
        <a:cs typeface="+mn-cs"/>
      </a:defRPr>
    </a:lvl4pPr>
    <a:lvl5pPr marL="1827213" algn="l" rtl="0" eaLnBrk="0" fontAlgn="base" hangingPunct="0">
      <a:spcBef>
        <a:spcPct val="30000"/>
      </a:spcBef>
      <a:spcAft>
        <a:spcPct val="0"/>
      </a:spcAft>
      <a:defRPr sz="1000" kern="1200">
        <a:solidFill>
          <a:schemeClr val="tx1"/>
        </a:solidFill>
        <a:latin typeface="Arial" charset="0"/>
        <a:ea typeface="+mn-ea"/>
        <a:cs typeface="+mn-cs"/>
      </a:defRPr>
    </a:lvl5pPr>
    <a:lvl6pPr marL="2285270" algn="l" defTabSz="914112" rtl="0" eaLnBrk="1" latinLnBrk="0" hangingPunct="1">
      <a:defRPr sz="1000" kern="1200">
        <a:solidFill>
          <a:schemeClr val="tx1"/>
        </a:solidFill>
        <a:latin typeface="+mn-lt"/>
        <a:ea typeface="+mn-ea"/>
        <a:cs typeface="+mn-cs"/>
      </a:defRPr>
    </a:lvl6pPr>
    <a:lvl7pPr marL="2742326" algn="l" defTabSz="914112" rtl="0" eaLnBrk="1" latinLnBrk="0" hangingPunct="1">
      <a:defRPr sz="1000" kern="1200">
        <a:solidFill>
          <a:schemeClr val="tx1"/>
        </a:solidFill>
        <a:latin typeface="+mn-lt"/>
        <a:ea typeface="+mn-ea"/>
        <a:cs typeface="+mn-cs"/>
      </a:defRPr>
    </a:lvl7pPr>
    <a:lvl8pPr marL="3199373" algn="l" defTabSz="914112" rtl="0" eaLnBrk="1" latinLnBrk="0" hangingPunct="1">
      <a:defRPr sz="1000" kern="1200">
        <a:solidFill>
          <a:schemeClr val="tx1"/>
        </a:solidFill>
        <a:latin typeface="+mn-lt"/>
        <a:ea typeface="+mn-ea"/>
        <a:cs typeface="+mn-cs"/>
      </a:defRPr>
    </a:lvl8pPr>
    <a:lvl9pPr marL="3656429" algn="l" defTabSz="914112"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D1AAB919-2042-4F7D-83BF-951D18231D59}" type="slidenum">
              <a:rPr lang="en-US" smtClean="0"/>
              <a:pPr/>
              <a:t>1</a:t>
            </a:fld>
            <a:endParaRPr lang="en-US" smtClean="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775293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86" y="10226678"/>
            <a:ext cx="37306248" cy="7054848"/>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18653134"/>
            <a:ext cx="30724474" cy="8413752"/>
          </a:xfrm>
        </p:spPr>
        <p:txBody>
          <a:bodyPr/>
          <a:lstStyle>
            <a:lvl1pPr marL="0" indent="0" algn="ctr">
              <a:buNone/>
              <a:defRPr/>
            </a:lvl1pPr>
            <a:lvl2pPr marL="457056" indent="0" algn="ctr">
              <a:buNone/>
              <a:defRPr/>
            </a:lvl2pPr>
            <a:lvl3pPr marL="914112" indent="0" algn="ctr">
              <a:buNone/>
              <a:defRPr/>
            </a:lvl3pPr>
            <a:lvl4pPr marL="1371158" indent="0" algn="ctr">
              <a:buNone/>
              <a:defRPr/>
            </a:lvl4pPr>
            <a:lvl5pPr marL="1828214" indent="0" algn="ctr">
              <a:buNone/>
              <a:defRPr/>
            </a:lvl5pPr>
            <a:lvl6pPr marL="2285270" indent="0" algn="ctr">
              <a:buNone/>
              <a:defRPr/>
            </a:lvl6pPr>
            <a:lvl7pPr marL="2742326" indent="0" algn="ctr">
              <a:buNone/>
              <a:defRPr/>
            </a:lvl7pPr>
            <a:lvl8pPr marL="3199373" indent="0" algn="ctr">
              <a:buNone/>
              <a:defRPr/>
            </a:lvl8pPr>
            <a:lvl9pPr marL="3656429"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337382" y="1273176"/>
            <a:ext cx="10547352" cy="3092926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93739" y="1273176"/>
            <a:ext cx="31491235" cy="3092926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86" y="10226678"/>
            <a:ext cx="37306248" cy="7054848"/>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18653134"/>
            <a:ext cx="30724474" cy="8413752"/>
          </a:xfrm>
        </p:spPr>
        <p:txBody>
          <a:bodyPr/>
          <a:lstStyle>
            <a:lvl1pPr marL="0" indent="0" algn="ctr">
              <a:buNone/>
              <a:defRPr/>
            </a:lvl1pPr>
            <a:lvl2pPr marL="457056" indent="0" algn="ctr">
              <a:buNone/>
              <a:defRPr/>
            </a:lvl2pPr>
            <a:lvl3pPr marL="914112" indent="0" algn="ctr">
              <a:buNone/>
              <a:defRPr/>
            </a:lvl3pPr>
            <a:lvl4pPr marL="1371158" indent="0" algn="ctr">
              <a:buNone/>
              <a:defRPr/>
            </a:lvl4pPr>
            <a:lvl5pPr marL="1828214" indent="0" algn="ctr">
              <a:buNone/>
              <a:defRPr/>
            </a:lvl5pPr>
            <a:lvl6pPr marL="2285270" indent="0" algn="ctr">
              <a:buNone/>
              <a:defRPr/>
            </a:lvl6pPr>
            <a:lvl7pPr marL="2742326" indent="0" algn="ctr">
              <a:buNone/>
              <a:defRPr/>
            </a:lvl7pPr>
            <a:lvl8pPr marL="3199373" indent="0" algn="ctr">
              <a:buNone/>
              <a:defRPr/>
            </a:lvl8pPr>
            <a:lvl9pPr marL="3656429"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439"/>
            <a:ext cx="37307837" cy="6537326"/>
          </a:xfrm>
        </p:spPr>
        <p:txBody>
          <a:bodyPr anchor="t"/>
          <a:lstStyle>
            <a:lvl1pPr algn="l">
              <a:defRPr sz="38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539"/>
            <a:ext cx="37307837" cy="7200902"/>
          </a:xfrm>
        </p:spPr>
        <p:txBody>
          <a:bodyPr anchor="b"/>
          <a:lstStyle>
            <a:lvl1pPr marL="0" indent="0">
              <a:buNone/>
              <a:defRPr sz="1900"/>
            </a:lvl1pPr>
            <a:lvl2pPr marL="457056" indent="0">
              <a:buNone/>
              <a:defRPr sz="1900"/>
            </a:lvl2pPr>
            <a:lvl3pPr marL="914112" indent="0">
              <a:buNone/>
              <a:defRPr sz="1400"/>
            </a:lvl3pPr>
            <a:lvl4pPr marL="1371158" indent="0">
              <a:buNone/>
              <a:defRPr sz="1400"/>
            </a:lvl4pPr>
            <a:lvl5pPr marL="1828214" indent="0">
              <a:buNone/>
              <a:defRPr sz="1400"/>
            </a:lvl5pPr>
            <a:lvl6pPr marL="2285270" indent="0">
              <a:buNone/>
              <a:defRPr sz="1400"/>
            </a:lvl6pPr>
            <a:lvl7pPr marL="2742326" indent="0">
              <a:buNone/>
              <a:defRPr sz="1400"/>
            </a:lvl7pPr>
            <a:lvl8pPr marL="3199373" indent="0">
              <a:buNone/>
              <a:defRPr sz="1400"/>
            </a:lvl8pPr>
            <a:lvl9pPr marL="3656429"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93746" y="5638807"/>
            <a:ext cx="4910136" cy="26563637"/>
          </a:xfrm>
        </p:spPr>
        <p:txBody>
          <a:bodyPr/>
          <a:lstStyle>
            <a:lvl1pPr>
              <a:defRPr sz="2900"/>
            </a:lvl1pPr>
            <a:lvl2pPr>
              <a:defRPr sz="2400"/>
            </a:lvl2pPr>
            <a:lvl3pPr>
              <a:defRPr sz="19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756275" y="5638807"/>
            <a:ext cx="4911725" cy="26563637"/>
          </a:xfrm>
        </p:spPr>
        <p:txBody>
          <a:bodyPr/>
          <a:lstStyle>
            <a:lvl1pPr>
              <a:defRPr sz="2900"/>
            </a:lvl1pPr>
            <a:lvl2pPr>
              <a:defRPr sz="2400"/>
            </a:lvl2pPr>
            <a:lvl3pPr>
              <a:defRPr sz="19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34" y="1317624"/>
            <a:ext cx="39503352"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2" y="7369176"/>
            <a:ext cx="19392902" cy="3070224"/>
          </a:xfrm>
        </p:spPr>
        <p:txBody>
          <a:bodyPr anchor="b"/>
          <a:lstStyle>
            <a:lvl1pPr marL="0" indent="0">
              <a:buNone/>
              <a:defRPr sz="2400" b="1"/>
            </a:lvl1pPr>
            <a:lvl2pPr marL="457056" indent="0">
              <a:buNone/>
              <a:defRPr sz="1900" b="1"/>
            </a:lvl2pPr>
            <a:lvl3pPr marL="914112" indent="0">
              <a:buNone/>
              <a:defRPr sz="1900" b="1"/>
            </a:lvl3pPr>
            <a:lvl4pPr marL="1371158" indent="0">
              <a:buNone/>
              <a:defRPr sz="1400" b="1"/>
            </a:lvl4pPr>
            <a:lvl5pPr marL="1828214" indent="0">
              <a:buNone/>
              <a:defRPr sz="1400" b="1"/>
            </a:lvl5pPr>
            <a:lvl6pPr marL="2285270" indent="0">
              <a:buNone/>
              <a:defRPr sz="1400" b="1"/>
            </a:lvl6pPr>
            <a:lvl7pPr marL="2742326" indent="0">
              <a:buNone/>
              <a:defRPr sz="1400" b="1"/>
            </a:lvl7pPr>
            <a:lvl8pPr marL="3199373" indent="0">
              <a:buNone/>
              <a:defRPr sz="1400" b="1"/>
            </a:lvl8pPr>
            <a:lvl9pPr marL="3656429"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2193922" y="10439407"/>
            <a:ext cx="19392902" cy="18965861"/>
          </a:xfrm>
        </p:spPr>
        <p:txBody>
          <a:bodyPr/>
          <a:lstStyle>
            <a:lvl1pPr>
              <a:defRPr sz="2400"/>
            </a:lvl1pPr>
            <a:lvl2pPr>
              <a:defRPr sz="1900"/>
            </a:lvl2pPr>
            <a:lvl3pPr>
              <a:defRPr sz="19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44" y="7369176"/>
            <a:ext cx="19400837" cy="3070224"/>
          </a:xfrm>
        </p:spPr>
        <p:txBody>
          <a:bodyPr anchor="b"/>
          <a:lstStyle>
            <a:lvl1pPr marL="0" indent="0">
              <a:buNone/>
              <a:defRPr sz="2400" b="1"/>
            </a:lvl1pPr>
            <a:lvl2pPr marL="457056" indent="0">
              <a:buNone/>
              <a:defRPr sz="1900" b="1"/>
            </a:lvl2pPr>
            <a:lvl3pPr marL="914112" indent="0">
              <a:buNone/>
              <a:defRPr sz="1900" b="1"/>
            </a:lvl3pPr>
            <a:lvl4pPr marL="1371158" indent="0">
              <a:buNone/>
              <a:defRPr sz="1400" b="1"/>
            </a:lvl4pPr>
            <a:lvl5pPr marL="1828214" indent="0">
              <a:buNone/>
              <a:defRPr sz="1400" b="1"/>
            </a:lvl5pPr>
            <a:lvl6pPr marL="2285270" indent="0">
              <a:buNone/>
              <a:defRPr sz="1400" b="1"/>
            </a:lvl6pPr>
            <a:lvl7pPr marL="2742326" indent="0">
              <a:buNone/>
              <a:defRPr sz="1400" b="1"/>
            </a:lvl7pPr>
            <a:lvl8pPr marL="3199373" indent="0">
              <a:buNone/>
              <a:defRPr sz="1400" b="1"/>
            </a:lvl8pPr>
            <a:lvl9pPr marL="3656429"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22296444" y="10439407"/>
            <a:ext cx="19400837" cy="18965861"/>
          </a:xfrm>
        </p:spPr>
        <p:txBody>
          <a:bodyPr/>
          <a:lstStyle>
            <a:lvl1pPr>
              <a:defRPr sz="2400"/>
            </a:lvl1pPr>
            <a:lvl2pPr>
              <a:defRPr sz="1900"/>
            </a:lvl2pPr>
            <a:lvl3pPr>
              <a:defRPr sz="19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4" y="1311273"/>
            <a:ext cx="14439902" cy="5576890"/>
          </a:xfrm>
        </p:spPr>
        <p:txBody>
          <a:bodyPr anchor="b"/>
          <a:lstStyle>
            <a:lvl1pPr algn="l">
              <a:defRPr sz="1900" b="1"/>
            </a:lvl1pPr>
          </a:lstStyle>
          <a:p>
            <a:r>
              <a:rPr lang="en-US" smtClean="0"/>
              <a:t>Click to edit Master title style</a:t>
            </a:r>
            <a:endParaRPr lang="en-US"/>
          </a:p>
        </p:txBody>
      </p:sp>
      <p:sp>
        <p:nvSpPr>
          <p:cNvPr id="3" name="Content Placeholder 2"/>
          <p:cNvSpPr>
            <a:spLocks noGrp="1"/>
          </p:cNvSpPr>
          <p:nvPr>
            <p:ph idx="1"/>
          </p:nvPr>
        </p:nvSpPr>
        <p:spPr>
          <a:xfrm>
            <a:off x="17160874" y="1311274"/>
            <a:ext cx="24536400" cy="28093987"/>
          </a:xfrm>
        </p:spPr>
        <p:txBody>
          <a:bodyPr/>
          <a:lstStyle>
            <a:lvl1pPr>
              <a:defRPr sz="3400"/>
            </a:lvl1pPr>
            <a:lvl2pPr>
              <a:defRPr sz="2900"/>
            </a:lvl2pPr>
            <a:lvl3pPr>
              <a:defRPr sz="24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4" y="6888171"/>
            <a:ext cx="14439902" cy="22517102"/>
          </a:xfrm>
        </p:spPr>
        <p:txBody>
          <a:bodyPr/>
          <a:lstStyle>
            <a:lvl1pPr marL="0" indent="0">
              <a:buNone/>
              <a:defRPr sz="1400"/>
            </a:lvl1pPr>
            <a:lvl2pPr marL="457056" indent="0">
              <a:buNone/>
              <a:defRPr sz="1000"/>
            </a:lvl2pPr>
            <a:lvl3pPr marL="914112" indent="0">
              <a:buNone/>
              <a:defRPr sz="1000"/>
            </a:lvl3pPr>
            <a:lvl4pPr marL="1371158" indent="0">
              <a:buNone/>
              <a:defRPr sz="1000"/>
            </a:lvl4pPr>
            <a:lvl5pPr marL="1828214" indent="0">
              <a:buNone/>
              <a:defRPr sz="1000"/>
            </a:lvl5pPr>
            <a:lvl6pPr marL="2285270" indent="0">
              <a:buNone/>
              <a:defRPr sz="1000"/>
            </a:lvl6pPr>
            <a:lvl7pPr marL="2742326" indent="0">
              <a:buNone/>
              <a:defRPr sz="1000"/>
            </a:lvl7pPr>
            <a:lvl8pPr marL="3199373" indent="0">
              <a:buNone/>
              <a:defRPr sz="1000"/>
            </a:lvl8pPr>
            <a:lvl9pPr marL="3656429" indent="0">
              <a:buNone/>
              <a:defRPr sz="10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6" y="23042563"/>
            <a:ext cx="26335037" cy="2720976"/>
          </a:xfrm>
        </p:spPr>
        <p:txBody>
          <a:bodyPr anchor="b"/>
          <a:lstStyle>
            <a:lvl1pPr algn="l">
              <a:defRPr sz="1900" b="1"/>
            </a:lvl1pPr>
          </a:lstStyle>
          <a:p>
            <a:r>
              <a:rPr lang="en-US" smtClean="0"/>
              <a:t>Click to edit Master title style</a:t>
            </a:r>
            <a:endParaRPr lang="en-US"/>
          </a:p>
        </p:txBody>
      </p:sp>
      <p:sp>
        <p:nvSpPr>
          <p:cNvPr id="3" name="Picture Placeholder 2"/>
          <p:cNvSpPr>
            <a:spLocks noGrp="1"/>
          </p:cNvSpPr>
          <p:nvPr>
            <p:ph type="pic" idx="1"/>
          </p:nvPr>
        </p:nvSpPr>
        <p:spPr>
          <a:xfrm>
            <a:off x="8602666" y="2941649"/>
            <a:ext cx="26335037" cy="19750085"/>
          </a:xfrm>
        </p:spPr>
        <p:txBody>
          <a:bodyPr/>
          <a:lstStyle>
            <a:lvl1pPr marL="0" indent="0">
              <a:buNone/>
              <a:defRPr sz="3400"/>
            </a:lvl1pPr>
            <a:lvl2pPr marL="457056" indent="0">
              <a:buNone/>
              <a:defRPr sz="2900"/>
            </a:lvl2pPr>
            <a:lvl3pPr marL="914112" indent="0">
              <a:buNone/>
              <a:defRPr sz="2400"/>
            </a:lvl3pPr>
            <a:lvl4pPr marL="1371158" indent="0">
              <a:buNone/>
              <a:defRPr sz="1900"/>
            </a:lvl4pPr>
            <a:lvl5pPr marL="1828214" indent="0">
              <a:buNone/>
              <a:defRPr sz="1900"/>
            </a:lvl5pPr>
            <a:lvl6pPr marL="2285270" indent="0">
              <a:buNone/>
              <a:defRPr sz="1900"/>
            </a:lvl6pPr>
            <a:lvl7pPr marL="2742326" indent="0">
              <a:buNone/>
              <a:defRPr sz="1900"/>
            </a:lvl7pPr>
            <a:lvl8pPr marL="3199373" indent="0">
              <a:buNone/>
              <a:defRPr sz="1900"/>
            </a:lvl8pPr>
            <a:lvl9pPr marL="3656429" indent="0">
              <a:buNone/>
              <a:defRPr sz="1900"/>
            </a:lvl9pPr>
          </a:lstStyle>
          <a:p>
            <a:pPr lvl="0"/>
            <a:endParaRPr lang="en-US" noProof="0" smtClean="0"/>
          </a:p>
        </p:txBody>
      </p:sp>
      <p:sp>
        <p:nvSpPr>
          <p:cNvPr id="4" name="Text Placeholder 3"/>
          <p:cNvSpPr>
            <a:spLocks noGrp="1"/>
          </p:cNvSpPr>
          <p:nvPr>
            <p:ph type="body" sz="half" idx="2"/>
          </p:nvPr>
        </p:nvSpPr>
        <p:spPr>
          <a:xfrm>
            <a:off x="8602666" y="25763539"/>
            <a:ext cx="26335037" cy="3862387"/>
          </a:xfrm>
        </p:spPr>
        <p:txBody>
          <a:bodyPr/>
          <a:lstStyle>
            <a:lvl1pPr marL="0" indent="0">
              <a:buNone/>
              <a:defRPr sz="1400"/>
            </a:lvl1pPr>
            <a:lvl2pPr marL="457056" indent="0">
              <a:buNone/>
              <a:defRPr sz="1000"/>
            </a:lvl2pPr>
            <a:lvl3pPr marL="914112" indent="0">
              <a:buNone/>
              <a:defRPr sz="1000"/>
            </a:lvl3pPr>
            <a:lvl4pPr marL="1371158" indent="0">
              <a:buNone/>
              <a:defRPr sz="1000"/>
            </a:lvl4pPr>
            <a:lvl5pPr marL="1828214" indent="0">
              <a:buNone/>
              <a:defRPr sz="1000"/>
            </a:lvl5pPr>
            <a:lvl6pPr marL="2285270" indent="0">
              <a:buNone/>
              <a:defRPr sz="1000"/>
            </a:lvl6pPr>
            <a:lvl7pPr marL="2742326" indent="0">
              <a:buNone/>
              <a:defRPr sz="1000"/>
            </a:lvl7pPr>
            <a:lvl8pPr marL="3199373" indent="0">
              <a:buNone/>
              <a:defRPr sz="1000"/>
            </a:lvl8pPr>
            <a:lvl9pPr marL="3656429" indent="0">
              <a:buNone/>
              <a:defRPr sz="10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337382" y="1273176"/>
            <a:ext cx="10547352" cy="3092926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93739" y="1273176"/>
            <a:ext cx="31491235" cy="3092926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86" y="10226678"/>
            <a:ext cx="37306248" cy="7054848"/>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18653134"/>
            <a:ext cx="30724474" cy="8413752"/>
          </a:xfrm>
        </p:spPr>
        <p:txBody>
          <a:bodyPr/>
          <a:lstStyle>
            <a:lvl1pPr marL="0" indent="0" algn="ctr">
              <a:buNone/>
              <a:defRPr/>
            </a:lvl1pPr>
            <a:lvl2pPr marL="457056" indent="0" algn="ctr">
              <a:buNone/>
              <a:defRPr/>
            </a:lvl2pPr>
            <a:lvl3pPr marL="914112" indent="0" algn="ctr">
              <a:buNone/>
              <a:defRPr/>
            </a:lvl3pPr>
            <a:lvl4pPr marL="1371158" indent="0" algn="ctr">
              <a:buNone/>
              <a:defRPr/>
            </a:lvl4pPr>
            <a:lvl5pPr marL="1828214" indent="0" algn="ctr">
              <a:buNone/>
              <a:defRPr/>
            </a:lvl5pPr>
            <a:lvl6pPr marL="2285270" indent="0" algn="ctr">
              <a:buNone/>
              <a:defRPr/>
            </a:lvl6pPr>
            <a:lvl7pPr marL="2742326" indent="0" algn="ctr">
              <a:buNone/>
              <a:defRPr/>
            </a:lvl7pPr>
            <a:lvl8pPr marL="3199373" indent="0" algn="ctr">
              <a:buNone/>
              <a:defRPr/>
            </a:lvl8pPr>
            <a:lvl9pPr marL="3656429" indent="0" algn="ctr">
              <a:buNone/>
              <a:defRPr/>
            </a:lvl9pPr>
          </a:lstStyle>
          <a:p>
            <a:r>
              <a:rPr lang="en-US" smtClean="0"/>
              <a:t>Click to edit Master subtitle style</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439"/>
            <a:ext cx="37307837" cy="6537326"/>
          </a:xfrm>
        </p:spPr>
        <p:txBody>
          <a:bodyPr anchor="t"/>
          <a:lstStyle>
            <a:lvl1pPr algn="l">
              <a:defRPr sz="38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539"/>
            <a:ext cx="37307837" cy="7200902"/>
          </a:xfrm>
        </p:spPr>
        <p:txBody>
          <a:bodyPr anchor="b"/>
          <a:lstStyle>
            <a:lvl1pPr marL="0" indent="0">
              <a:buNone/>
              <a:defRPr sz="1900"/>
            </a:lvl1pPr>
            <a:lvl2pPr marL="457056" indent="0">
              <a:buNone/>
              <a:defRPr sz="1900"/>
            </a:lvl2pPr>
            <a:lvl3pPr marL="914112" indent="0">
              <a:buNone/>
              <a:defRPr sz="1400"/>
            </a:lvl3pPr>
            <a:lvl4pPr marL="1371158" indent="0">
              <a:buNone/>
              <a:defRPr sz="1400"/>
            </a:lvl4pPr>
            <a:lvl5pPr marL="1828214" indent="0">
              <a:buNone/>
              <a:defRPr sz="1400"/>
            </a:lvl5pPr>
            <a:lvl6pPr marL="2285270" indent="0">
              <a:buNone/>
              <a:defRPr sz="1400"/>
            </a:lvl6pPr>
            <a:lvl7pPr marL="2742326" indent="0">
              <a:buNone/>
              <a:defRPr sz="1400"/>
            </a:lvl7pPr>
            <a:lvl8pPr marL="3199373" indent="0">
              <a:buNone/>
              <a:defRPr sz="1400"/>
            </a:lvl8pPr>
            <a:lvl9pPr marL="3656429" indent="0">
              <a:buNone/>
              <a:defRPr sz="1400"/>
            </a:lvl9pPr>
          </a:lstStyle>
          <a:p>
            <a:pPr lvl="0"/>
            <a:r>
              <a:rPr lang="en-US"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93739" y="5638807"/>
            <a:ext cx="21018499" cy="26563637"/>
          </a:xfrm>
        </p:spPr>
        <p:txBody>
          <a:bodyPr/>
          <a:lstStyle>
            <a:lvl1pPr>
              <a:defRPr sz="2900"/>
            </a:lvl1pPr>
            <a:lvl2pPr>
              <a:defRPr sz="2400"/>
            </a:lvl2pPr>
            <a:lvl3pPr>
              <a:defRPr sz="19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1864646" y="5638807"/>
            <a:ext cx="21020088" cy="26563637"/>
          </a:xfrm>
        </p:spPr>
        <p:txBody>
          <a:bodyPr/>
          <a:lstStyle>
            <a:lvl1pPr>
              <a:defRPr sz="2900"/>
            </a:lvl1pPr>
            <a:lvl2pPr>
              <a:defRPr sz="2400"/>
            </a:lvl2pPr>
            <a:lvl3pPr>
              <a:defRPr sz="19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34" y="1317624"/>
            <a:ext cx="39503352"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2" y="7369176"/>
            <a:ext cx="19392902" cy="3070224"/>
          </a:xfrm>
        </p:spPr>
        <p:txBody>
          <a:bodyPr anchor="b"/>
          <a:lstStyle>
            <a:lvl1pPr marL="0" indent="0">
              <a:buNone/>
              <a:defRPr sz="2400" b="1"/>
            </a:lvl1pPr>
            <a:lvl2pPr marL="457056" indent="0">
              <a:buNone/>
              <a:defRPr sz="1900" b="1"/>
            </a:lvl2pPr>
            <a:lvl3pPr marL="914112" indent="0">
              <a:buNone/>
              <a:defRPr sz="1900" b="1"/>
            </a:lvl3pPr>
            <a:lvl4pPr marL="1371158" indent="0">
              <a:buNone/>
              <a:defRPr sz="1400" b="1"/>
            </a:lvl4pPr>
            <a:lvl5pPr marL="1828214" indent="0">
              <a:buNone/>
              <a:defRPr sz="1400" b="1"/>
            </a:lvl5pPr>
            <a:lvl6pPr marL="2285270" indent="0">
              <a:buNone/>
              <a:defRPr sz="1400" b="1"/>
            </a:lvl6pPr>
            <a:lvl7pPr marL="2742326" indent="0">
              <a:buNone/>
              <a:defRPr sz="1400" b="1"/>
            </a:lvl7pPr>
            <a:lvl8pPr marL="3199373" indent="0">
              <a:buNone/>
              <a:defRPr sz="1400" b="1"/>
            </a:lvl8pPr>
            <a:lvl9pPr marL="3656429"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2193922" y="10439407"/>
            <a:ext cx="19392902" cy="18965861"/>
          </a:xfrm>
        </p:spPr>
        <p:txBody>
          <a:bodyPr/>
          <a:lstStyle>
            <a:lvl1pPr>
              <a:defRPr sz="2400"/>
            </a:lvl1pPr>
            <a:lvl2pPr>
              <a:defRPr sz="1900"/>
            </a:lvl2pPr>
            <a:lvl3pPr>
              <a:defRPr sz="19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44" y="7369176"/>
            <a:ext cx="19400837" cy="3070224"/>
          </a:xfrm>
        </p:spPr>
        <p:txBody>
          <a:bodyPr anchor="b"/>
          <a:lstStyle>
            <a:lvl1pPr marL="0" indent="0">
              <a:buNone/>
              <a:defRPr sz="2400" b="1"/>
            </a:lvl1pPr>
            <a:lvl2pPr marL="457056" indent="0">
              <a:buNone/>
              <a:defRPr sz="1900" b="1"/>
            </a:lvl2pPr>
            <a:lvl3pPr marL="914112" indent="0">
              <a:buNone/>
              <a:defRPr sz="1900" b="1"/>
            </a:lvl3pPr>
            <a:lvl4pPr marL="1371158" indent="0">
              <a:buNone/>
              <a:defRPr sz="1400" b="1"/>
            </a:lvl4pPr>
            <a:lvl5pPr marL="1828214" indent="0">
              <a:buNone/>
              <a:defRPr sz="1400" b="1"/>
            </a:lvl5pPr>
            <a:lvl6pPr marL="2285270" indent="0">
              <a:buNone/>
              <a:defRPr sz="1400" b="1"/>
            </a:lvl6pPr>
            <a:lvl7pPr marL="2742326" indent="0">
              <a:buNone/>
              <a:defRPr sz="1400" b="1"/>
            </a:lvl7pPr>
            <a:lvl8pPr marL="3199373" indent="0">
              <a:buNone/>
              <a:defRPr sz="1400" b="1"/>
            </a:lvl8pPr>
            <a:lvl9pPr marL="3656429"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22296444" y="10439407"/>
            <a:ext cx="19400837" cy="18965861"/>
          </a:xfrm>
        </p:spPr>
        <p:txBody>
          <a:bodyPr/>
          <a:lstStyle>
            <a:lvl1pPr>
              <a:defRPr sz="2400"/>
            </a:lvl1pPr>
            <a:lvl2pPr>
              <a:defRPr sz="1900"/>
            </a:lvl2pPr>
            <a:lvl3pPr>
              <a:defRPr sz="19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439"/>
            <a:ext cx="37307837" cy="6537326"/>
          </a:xfrm>
        </p:spPr>
        <p:txBody>
          <a:bodyPr anchor="t"/>
          <a:lstStyle>
            <a:lvl1pPr algn="l">
              <a:defRPr sz="38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539"/>
            <a:ext cx="37307837" cy="7200902"/>
          </a:xfrm>
        </p:spPr>
        <p:txBody>
          <a:bodyPr anchor="b"/>
          <a:lstStyle>
            <a:lvl1pPr marL="0" indent="0">
              <a:buNone/>
              <a:defRPr sz="1900"/>
            </a:lvl1pPr>
            <a:lvl2pPr marL="457056" indent="0">
              <a:buNone/>
              <a:defRPr sz="1900"/>
            </a:lvl2pPr>
            <a:lvl3pPr marL="914112" indent="0">
              <a:buNone/>
              <a:defRPr sz="1400"/>
            </a:lvl3pPr>
            <a:lvl4pPr marL="1371158" indent="0">
              <a:buNone/>
              <a:defRPr sz="1400"/>
            </a:lvl4pPr>
            <a:lvl5pPr marL="1828214" indent="0">
              <a:buNone/>
              <a:defRPr sz="1400"/>
            </a:lvl5pPr>
            <a:lvl6pPr marL="2285270" indent="0">
              <a:buNone/>
              <a:defRPr sz="1400"/>
            </a:lvl6pPr>
            <a:lvl7pPr marL="2742326" indent="0">
              <a:buNone/>
              <a:defRPr sz="1400"/>
            </a:lvl7pPr>
            <a:lvl8pPr marL="3199373" indent="0">
              <a:buNone/>
              <a:defRPr sz="1400"/>
            </a:lvl8pPr>
            <a:lvl9pPr marL="3656429"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4" y="1311273"/>
            <a:ext cx="14439902" cy="5576890"/>
          </a:xfrm>
        </p:spPr>
        <p:txBody>
          <a:bodyPr anchor="b"/>
          <a:lstStyle>
            <a:lvl1pPr algn="l">
              <a:defRPr sz="1900" b="1"/>
            </a:lvl1pPr>
          </a:lstStyle>
          <a:p>
            <a:r>
              <a:rPr lang="en-US" smtClean="0"/>
              <a:t>Click to edit Master title style</a:t>
            </a:r>
            <a:endParaRPr lang="en-US"/>
          </a:p>
        </p:txBody>
      </p:sp>
      <p:sp>
        <p:nvSpPr>
          <p:cNvPr id="3" name="Content Placeholder 2"/>
          <p:cNvSpPr>
            <a:spLocks noGrp="1"/>
          </p:cNvSpPr>
          <p:nvPr>
            <p:ph idx="1"/>
          </p:nvPr>
        </p:nvSpPr>
        <p:spPr>
          <a:xfrm>
            <a:off x="17160874" y="1311274"/>
            <a:ext cx="24536400" cy="28093987"/>
          </a:xfrm>
        </p:spPr>
        <p:txBody>
          <a:bodyPr/>
          <a:lstStyle>
            <a:lvl1pPr>
              <a:defRPr sz="3400"/>
            </a:lvl1pPr>
            <a:lvl2pPr>
              <a:defRPr sz="2900"/>
            </a:lvl2pPr>
            <a:lvl3pPr>
              <a:defRPr sz="24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4" y="6888171"/>
            <a:ext cx="14439902" cy="22517102"/>
          </a:xfrm>
        </p:spPr>
        <p:txBody>
          <a:bodyPr/>
          <a:lstStyle>
            <a:lvl1pPr marL="0" indent="0">
              <a:buNone/>
              <a:defRPr sz="1400"/>
            </a:lvl1pPr>
            <a:lvl2pPr marL="457056" indent="0">
              <a:buNone/>
              <a:defRPr sz="1000"/>
            </a:lvl2pPr>
            <a:lvl3pPr marL="914112" indent="0">
              <a:buNone/>
              <a:defRPr sz="1000"/>
            </a:lvl3pPr>
            <a:lvl4pPr marL="1371158" indent="0">
              <a:buNone/>
              <a:defRPr sz="1000"/>
            </a:lvl4pPr>
            <a:lvl5pPr marL="1828214" indent="0">
              <a:buNone/>
              <a:defRPr sz="1000"/>
            </a:lvl5pPr>
            <a:lvl6pPr marL="2285270" indent="0">
              <a:buNone/>
              <a:defRPr sz="1000"/>
            </a:lvl6pPr>
            <a:lvl7pPr marL="2742326" indent="0">
              <a:buNone/>
              <a:defRPr sz="1000"/>
            </a:lvl7pPr>
            <a:lvl8pPr marL="3199373" indent="0">
              <a:buNone/>
              <a:defRPr sz="1000"/>
            </a:lvl8pPr>
            <a:lvl9pPr marL="3656429" indent="0">
              <a:buNone/>
              <a:defRPr sz="1000"/>
            </a:lvl9pPr>
          </a:lstStyle>
          <a:p>
            <a:pPr lvl="0"/>
            <a:r>
              <a:rPr lang="en-US" smtClean="0"/>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6" y="23042563"/>
            <a:ext cx="26335037" cy="2720976"/>
          </a:xfrm>
        </p:spPr>
        <p:txBody>
          <a:bodyPr anchor="b"/>
          <a:lstStyle>
            <a:lvl1pPr algn="l">
              <a:defRPr sz="1900" b="1"/>
            </a:lvl1pPr>
          </a:lstStyle>
          <a:p>
            <a:r>
              <a:rPr lang="en-US" smtClean="0"/>
              <a:t>Click to edit Master title style</a:t>
            </a:r>
            <a:endParaRPr lang="en-US"/>
          </a:p>
        </p:txBody>
      </p:sp>
      <p:sp>
        <p:nvSpPr>
          <p:cNvPr id="3" name="Picture Placeholder 2"/>
          <p:cNvSpPr>
            <a:spLocks noGrp="1"/>
          </p:cNvSpPr>
          <p:nvPr>
            <p:ph type="pic" idx="1"/>
          </p:nvPr>
        </p:nvSpPr>
        <p:spPr>
          <a:xfrm>
            <a:off x="8602666" y="2941649"/>
            <a:ext cx="26335037" cy="19750085"/>
          </a:xfrm>
        </p:spPr>
        <p:txBody>
          <a:bodyPr/>
          <a:lstStyle>
            <a:lvl1pPr marL="0" indent="0">
              <a:buNone/>
              <a:defRPr sz="3400"/>
            </a:lvl1pPr>
            <a:lvl2pPr marL="457056" indent="0">
              <a:buNone/>
              <a:defRPr sz="2900"/>
            </a:lvl2pPr>
            <a:lvl3pPr marL="914112" indent="0">
              <a:buNone/>
              <a:defRPr sz="2400"/>
            </a:lvl3pPr>
            <a:lvl4pPr marL="1371158" indent="0">
              <a:buNone/>
              <a:defRPr sz="1900"/>
            </a:lvl4pPr>
            <a:lvl5pPr marL="1828214" indent="0">
              <a:buNone/>
              <a:defRPr sz="1900"/>
            </a:lvl5pPr>
            <a:lvl6pPr marL="2285270" indent="0">
              <a:buNone/>
              <a:defRPr sz="1900"/>
            </a:lvl6pPr>
            <a:lvl7pPr marL="2742326" indent="0">
              <a:buNone/>
              <a:defRPr sz="1900"/>
            </a:lvl7pPr>
            <a:lvl8pPr marL="3199373" indent="0">
              <a:buNone/>
              <a:defRPr sz="1900"/>
            </a:lvl8pPr>
            <a:lvl9pPr marL="3656429" indent="0">
              <a:buNone/>
              <a:defRPr sz="1900"/>
            </a:lvl9pPr>
          </a:lstStyle>
          <a:p>
            <a:pPr lvl="0"/>
            <a:endParaRPr lang="en-US" noProof="0" smtClean="0"/>
          </a:p>
        </p:txBody>
      </p:sp>
      <p:sp>
        <p:nvSpPr>
          <p:cNvPr id="4" name="Text Placeholder 3"/>
          <p:cNvSpPr>
            <a:spLocks noGrp="1"/>
          </p:cNvSpPr>
          <p:nvPr>
            <p:ph type="body" sz="half" idx="2"/>
          </p:nvPr>
        </p:nvSpPr>
        <p:spPr>
          <a:xfrm>
            <a:off x="8602666" y="25763539"/>
            <a:ext cx="26335037" cy="3862387"/>
          </a:xfrm>
        </p:spPr>
        <p:txBody>
          <a:bodyPr/>
          <a:lstStyle>
            <a:lvl1pPr marL="0" indent="0">
              <a:buNone/>
              <a:defRPr sz="1400"/>
            </a:lvl1pPr>
            <a:lvl2pPr marL="457056" indent="0">
              <a:buNone/>
              <a:defRPr sz="1000"/>
            </a:lvl2pPr>
            <a:lvl3pPr marL="914112" indent="0">
              <a:buNone/>
              <a:defRPr sz="1000"/>
            </a:lvl3pPr>
            <a:lvl4pPr marL="1371158" indent="0">
              <a:buNone/>
              <a:defRPr sz="1000"/>
            </a:lvl4pPr>
            <a:lvl5pPr marL="1828214" indent="0">
              <a:buNone/>
              <a:defRPr sz="1000"/>
            </a:lvl5pPr>
            <a:lvl6pPr marL="2285270" indent="0">
              <a:buNone/>
              <a:defRPr sz="1000"/>
            </a:lvl6pPr>
            <a:lvl7pPr marL="2742326" indent="0">
              <a:buNone/>
              <a:defRPr sz="1000"/>
            </a:lvl7pPr>
            <a:lvl8pPr marL="3199373" indent="0">
              <a:buNone/>
              <a:defRPr sz="1000"/>
            </a:lvl8pPr>
            <a:lvl9pPr marL="3656429" indent="0">
              <a:buNone/>
              <a:defRPr sz="1000"/>
            </a:lvl9pPr>
          </a:lstStyle>
          <a:p>
            <a:pPr lvl="0"/>
            <a:r>
              <a:rPr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337382" y="1273176"/>
            <a:ext cx="10547352" cy="3092926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93739" y="1273176"/>
            <a:ext cx="31491235" cy="3092926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93746" y="5638807"/>
            <a:ext cx="4910136" cy="26563637"/>
          </a:xfrm>
        </p:spPr>
        <p:txBody>
          <a:bodyPr/>
          <a:lstStyle>
            <a:lvl1pPr>
              <a:defRPr sz="2900"/>
            </a:lvl1pPr>
            <a:lvl2pPr>
              <a:defRPr sz="2400"/>
            </a:lvl2pPr>
            <a:lvl3pPr>
              <a:defRPr sz="19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756275" y="5638807"/>
            <a:ext cx="4911725" cy="26563637"/>
          </a:xfrm>
        </p:spPr>
        <p:txBody>
          <a:bodyPr/>
          <a:lstStyle>
            <a:lvl1pPr>
              <a:defRPr sz="2900"/>
            </a:lvl1pPr>
            <a:lvl2pPr>
              <a:defRPr sz="2400"/>
            </a:lvl2pPr>
            <a:lvl3pPr>
              <a:defRPr sz="19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34" y="1317624"/>
            <a:ext cx="39503352"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2" y="7369176"/>
            <a:ext cx="19392902" cy="3070224"/>
          </a:xfrm>
        </p:spPr>
        <p:txBody>
          <a:bodyPr anchor="b"/>
          <a:lstStyle>
            <a:lvl1pPr marL="0" indent="0">
              <a:buNone/>
              <a:defRPr sz="2400" b="1"/>
            </a:lvl1pPr>
            <a:lvl2pPr marL="457056" indent="0">
              <a:buNone/>
              <a:defRPr sz="1900" b="1"/>
            </a:lvl2pPr>
            <a:lvl3pPr marL="914112" indent="0">
              <a:buNone/>
              <a:defRPr sz="1900" b="1"/>
            </a:lvl3pPr>
            <a:lvl4pPr marL="1371158" indent="0">
              <a:buNone/>
              <a:defRPr sz="1400" b="1"/>
            </a:lvl4pPr>
            <a:lvl5pPr marL="1828214" indent="0">
              <a:buNone/>
              <a:defRPr sz="1400" b="1"/>
            </a:lvl5pPr>
            <a:lvl6pPr marL="2285270" indent="0">
              <a:buNone/>
              <a:defRPr sz="1400" b="1"/>
            </a:lvl6pPr>
            <a:lvl7pPr marL="2742326" indent="0">
              <a:buNone/>
              <a:defRPr sz="1400" b="1"/>
            </a:lvl7pPr>
            <a:lvl8pPr marL="3199373" indent="0">
              <a:buNone/>
              <a:defRPr sz="1400" b="1"/>
            </a:lvl8pPr>
            <a:lvl9pPr marL="3656429"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2193922" y="10439407"/>
            <a:ext cx="19392902" cy="18965861"/>
          </a:xfrm>
        </p:spPr>
        <p:txBody>
          <a:bodyPr/>
          <a:lstStyle>
            <a:lvl1pPr>
              <a:defRPr sz="2400"/>
            </a:lvl1pPr>
            <a:lvl2pPr>
              <a:defRPr sz="1900"/>
            </a:lvl2pPr>
            <a:lvl3pPr>
              <a:defRPr sz="19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44" y="7369176"/>
            <a:ext cx="19400837" cy="3070224"/>
          </a:xfrm>
        </p:spPr>
        <p:txBody>
          <a:bodyPr anchor="b"/>
          <a:lstStyle>
            <a:lvl1pPr marL="0" indent="0">
              <a:buNone/>
              <a:defRPr sz="2400" b="1"/>
            </a:lvl1pPr>
            <a:lvl2pPr marL="457056" indent="0">
              <a:buNone/>
              <a:defRPr sz="1900" b="1"/>
            </a:lvl2pPr>
            <a:lvl3pPr marL="914112" indent="0">
              <a:buNone/>
              <a:defRPr sz="1900" b="1"/>
            </a:lvl3pPr>
            <a:lvl4pPr marL="1371158" indent="0">
              <a:buNone/>
              <a:defRPr sz="1400" b="1"/>
            </a:lvl4pPr>
            <a:lvl5pPr marL="1828214" indent="0">
              <a:buNone/>
              <a:defRPr sz="1400" b="1"/>
            </a:lvl5pPr>
            <a:lvl6pPr marL="2285270" indent="0">
              <a:buNone/>
              <a:defRPr sz="1400" b="1"/>
            </a:lvl6pPr>
            <a:lvl7pPr marL="2742326" indent="0">
              <a:buNone/>
              <a:defRPr sz="1400" b="1"/>
            </a:lvl7pPr>
            <a:lvl8pPr marL="3199373" indent="0">
              <a:buNone/>
              <a:defRPr sz="1400" b="1"/>
            </a:lvl8pPr>
            <a:lvl9pPr marL="3656429"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22296444" y="10439407"/>
            <a:ext cx="19400837" cy="18965861"/>
          </a:xfrm>
        </p:spPr>
        <p:txBody>
          <a:bodyPr/>
          <a:lstStyle>
            <a:lvl1pPr>
              <a:defRPr sz="2400"/>
            </a:lvl1pPr>
            <a:lvl2pPr>
              <a:defRPr sz="1900"/>
            </a:lvl2pPr>
            <a:lvl3pPr>
              <a:defRPr sz="19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4" y="1311273"/>
            <a:ext cx="14439902" cy="5576890"/>
          </a:xfrm>
        </p:spPr>
        <p:txBody>
          <a:bodyPr anchor="b"/>
          <a:lstStyle>
            <a:lvl1pPr algn="l">
              <a:defRPr sz="1900" b="1"/>
            </a:lvl1pPr>
          </a:lstStyle>
          <a:p>
            <a:r>
              <a:rPr lang="en-US" smtClean="0"/>
              <a:t>Click to edit Master title style</a:t>
            </a:r>
            <a:endParaRPr lang="en-US"/>
          </a:p>
        </p:txBody>
      </p:sp>
      <p:sp>
        <p:nvSpPr>
          <p:cNvPr id="3" name="Content Placeholder 2"/>
          <p:cNvSpPr>
            <a:spLocks noGrp="1"/>
          </p:cNvSpPr>
          <p:nvPr>
            <p:ph idx="1"/>
          </p:nvPr>
        </p:nvSpPr>
        <p:spPr>
          <a:xfrm>
            <a:off x="17160874" y="1311274"/>
            <a:ext cx="24536400" cy="28093987"/>
          </a:xfrm>
        </p:spPr>
        <p:txBody>
          <a:bodyPr/>
          <a:lstStyle>
            <a:lvl1pPr>
              <a:defRPr sz="3400"/>
            </a:lvl1pPr>
            <a:lvl2pPr>
              <a:defRPr sz="2900"/>
            </a:lvl2pPr>
            <a:lvl3pPr>
              <a:defRPr sz="24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4" y="6888171"/>
            <a:ext cx="14439902" cy="22517102"/>
          </a:xfrm>
        </p:spPr>
        <p:txBody>
          <a:bodyPr/>
          <a:lstStyle>
            <a:lvl1pPr marL="0" indent="0">
              <a:buNone/>
              <a:defRPr sz="1400"/>
            </a:lvl1pPr>
            <a:lvl2pPr marL="457056" indent="0">
              <a:buNone/>
              <a:defRPr sz="1000"/>
            </a:lvl2pPr>
            <a:lvl3pPr marL="914112" indent="0">
              <a:buNone/>
              <a:defRPr sz="1000"/>
            </a:lvl3pPr>
            <a:lvl4pPr marL="1371158" indent="0">
              <a:buNone/>
              <a:defRPr sz="1000"/>
            </a:lvl4pPr>
            <a:lvl5pPr marL="1828214" indent="0">
              <a:buNone/>
              <a:defRPr sz="1000"/>
            </a:lvl5pPr>
            <a:lvl6pPr marL="2285270" indent="0">
              <a:buNone/>
              <a:defRPr sz="1000"/>
            </a:lvl6pPr>
            <a:lvl7pPr marL="2742326" indent="0">
              <a:buNone/>
              <a:defRPr sz="1000"/>
            </a:lvl7pPr>
            <a:lvl8pPr marL="3199373" indent="0">
              <a:buNone/>
              <a:defRPr sz="1000"/>
            </a:lvl8pPr>
            <a:lvl9pPr marL="3656429" indent="0">
              <a:buNone/>
              <a:defRPr sz="10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6" y="23042563"/>
            <a:ext cx="26335037" cy="2720976"/>
          </a:xfrm>
        </p:spPr>
        <p:txBody>
          <a:bodyPr anchor="b"/>
          <a:lstStyle>
            <a:lvl1pPr algn="l">
              <a:defRPr sz="1900" b="1"/>
            </a:lvl1pPr>
          </a:lstStyle>
          <a:p>
            <a:r>
              <a:rPr lang="en-US" smtClean="0"/>
              <a:t>Click to edit Master title style</a:t>
            </a:r>
            <a:endParaRPr lang="en-US"/>
          </a:p>
        </p:txBody>
      </p:sp>
      <p:sp>
        <p:nvSpPr>
          <p:cNvPr id="3" name="Picture Placeholder 2"/>
          <p:cNvSpPr>
            <a:spLocks noGrp="1"/>
          </p:cNvSpPr>
          <p:nvPr>
            <p:ph type="pic" idx="1"/>
          </p:nvPr>
        </p:nvSpPr>
        <p:spPr>
          <a:xfrm>
            <a:off x="8602666" y="2941649"/>
            <a:ext cx="26335037" cy="19750085"/>
          </a:xfrm>
        </p:spPr>
        <p:txBody>
          <a:bodyPr/>
          <a:lstStyle>
            <a:lvl1pPr marL="0" indent="0">
              <a:buNone/>
              <a:defRPr sz="3400"/>
            </a:lvl1pPr>
            <a:lvl2pPr marL="457056" indent="0">
              <a:buNone/>
              <a:defRPr sz="2900"/>
            </a:lvl2pPr>
            <a:lvl3pPr marL="914112" indent="0">
              <a:buNone/>
              <a:defRPr sz="2400"/>
            </a:lvl3pPr>
            <a:lvl4pPr marL="1371158" indent="0">
              <a:buNone/>
              <a:defRPr sz="1900"/>
            </a:lvl4pPr>
            <a:lvl5pPr marL="1828214" indent="0">
              <a:buNone/>
              <a:defRPr sz="1900"/>
            </a:lvl5pPr>
            <a:lvl6pPr marL="2285270" indent="0">
              <a:buNone/>
              <a:defRPr sz="1900"/>
            </a:lvl6pPr>
            <a:lvl7pPr marL="2742326" indent="0">
              <a:buNone/>
              <a:defRPr sz="1900"/>
            </a:lvl7pPr>
            <a:lvl8pPr marL="3199373" indent="0">
              <a:buNone/>
              <a:defRPr sz="1900"/>
            </a:lvl8pPr>
            <a:lvl9pPr marL="3656429" indent="0">
              <a:buNone/>
              <a:defRPr sz="1900"/>
            </a:lvl9pPr>
          </a:lstStyle>
          <a:p>
            <a:pPr lvl="0"/>
            <a:endParaRPr lang="en-US" noProof="0" smtClean="0"/>
          </a:p>
        </p:txBody>
      </p:sp>
      <p:sp>
        <p:nvSpPr>
          <p:cNvPr id="4" name="Text Placeholder 3"/>
          <p:cNvSpPr>
            <a:spLocks noGrp="1"/>
          </p:cNvSpPr>
          <p:nvPr>
            <p:ph type="body" sz="half" idx="2"/>
          </p:nvPr>
        </p:nvSpPr>
        <p:spPr>
          <a:xfrm>
            <a:off x="8602666" y="25763539"/>
            <a:ext cx="26335037" cy="3862387"/>
          </a:xfrm>
        </p:spPr>
        <p:txBody>
          <a:bodyPr/>
          <a:lstStyle>
            <a:lvl1pPr marL="0" indent="0">
              <a:buNone/>
              <a:defRPr sz="1400"/>
            </a:lvl1pPr>
            <a:lvl2pPr marL="457056" indent="0">
              <a:buNone/>
              <a:defRPr sz="1000"/>
            </a:lvl2pPr>
            <a:lvl3pPr marL="914112" indent="0">
              <a:buNone/>
              <a:defRPr sz="1000"/>
            </a:lvl3pPr>
            <a:lvl4pPr marL="1371158" indent="0">
              <a:buNone/>
              <a:defRPr sz="1000"/>
            </a:lvl4pPr>
            <a:lvl5pPr marL="1828214" indent="0">
              <a:buNone/>
              <a:defRPr sz="1000"/>
            </a:lvl5pPr>
            <a:lvl6pPr marL="2285270" indent="0">
              <a:buNone/>
              <a:defRPr sz="1000"/>
            </a:lvl6pPr>
            <a:lvl7pPr marL="2742326" indent="0">
              <a:buNone/>
              <a:defRPr sz="1000"/>
            </a:lvl7pPr>
            <a:lvl8pPr marL="3199373" indent="0">
              <a:buNone/>
              <a:defRPr sz="1000"/>
            </a:lvl8pPr>
            <a:lvl9pPr marL="3656429" indent="0">
              <a:buNone/>
              <a:defRPr sz="10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86052" name="Rectangle 36"/>
          <p:cNvSpPr>
            <a:spLocks noChangeArrowheads="1"/>
          </p:cNvSpPr>
          <p:nvPr/>
        </p:nvSpPr>
        <p:spPr bwMode="auto">
          <a:xfrm>
            <a:off x="0" y="0"/>
            <a:ext cx="43891200" cy="4800600"/>
          </a:xfrm>
          <a:prstGeom prst="rect">
            <a:avLst/>
          </a:prstGeom>
          <a:solidFill>
            <a:schemeClr val="accent2"/>
          </a:solidFill>
          <a:ln w="9525">
            <a:solidFill>
              <a:schemeClr val="tx1"/>
            </a:solidFill>
            <a:miter lim="800000"/>
            <a:headEnd/>
            <a:tailEnd/>
          </a:ln>
          <a:effectLst/>
        </p:spPr>
        <p:txBody>
          <a:bodyPr wrap="none" lIns="91411" tIns="45701" rIns="91411" bIns="45701" anchor="ctr"/>
          <a:lstStyle/>
          <a:p>
            <a:pPr>
              <a:defRPr/>
            </a:pPr>
            <a:endParaRPr lang="en-US"/>
          </a:p>
        </p:txBody>
      </p:sp>
      <p:sp>
        <p:nvSpPr>
          <p:cNvPr id="86049" name="Rectangle 33"/>
          <p:cNvSpPr>
            <a:spLocks noChangeArrowheads="1"/>
          </p:cNvSpPr>
          <p:nvPr/>
        </p:nvSpPr>
        <p:spPr bwMode="auto">
          <a:xfrm>
            <a:off x="693738" y="5638800"/>
            <a:ext cx="9974262" cy="26563638"/>
          </a:xfrm>
          <a:prstGeom prst="rect">
            <a:avLst/>
          </a:prstGeom>
          <a:solidFill>
            <a:srgbClr val="FFFFFF"/>
          </a:solidFill>
          <a:ln w="9525">
            <a:solidFill>
              <a:schemeClr val="tx1"/>
            </a:solidFill>
            <a:miter lim="800000"/>
            <a:headEnd/>
            <a:tailEnd/>
          </a:ln>
          <a:effectLst/>
        </p:spPr>
        <p:txBody>
          <a:bodyPr wrap="none" lIns="91411" tIns="45701" rIns="91411" bIns="45701" anchor="ctr"/>
          <a:lstStyle/>
          <a:p>
            <a:pPr>
              <a:defRPr/>
            </a:pPr>
            <a:endParaRPr lang="en-US"/>
          </a:p>
        </p:txBody>
      </p:sp>
      <p:sp>
        <p:nvSpPr>
          <p:cNvPr id="86025" name="Rectangle 9"/>
          <p:cNvSpPr>
            <a:spLocks noChangeArrowheads="1"/>
          </p:cNvSpPr>
          <p:nvPr/>
        </p:nvSpPr>
        <p:spPr bwMode="auto">
          <a:xfrm>
            <a:off x="0" y="4800600"/>
            <a:ext cx="43891200" cy="130175"/>
          </a:xfrm>
          <a:prstGeom prst="rect">
            <a:avLst/>
          </a:prstGeom>
          <a:solidFill>
            <a:srgbClr val="660000"/>
          </a:solidFill>
          <a:ln w="152400">
            <a:solidFill>
              <a:srgbClr val="FF9900"/>
            </a:solidFill>
            <a:miter lim="800000"/>
            <a:headEnd/>
            <a:tailEnd/>
          </a:ln>
          <a:effectLst/>
        </p:spPr>
        <p:txBody>
          <a:bodyPr wrap="none" lIns="91411" tIns="45701" rIns="91411" bIns="45701" anchor="ctr"/>
          <a:lstStyle/>
          <a:p>
            <a:pPr>
              <a:defRPr/>
            </a:pPr>
            <a:endParaRPr lang="en-US"/>
          </a:p>
        </p:txBody>
      </p:sp>
      <p:sp>
        <p:nvSpPr>
          <p:cNvPr id="86030" name="Text Box 14"/>
          <p:cNvSpPr txBox="1">
            <a:spLocks noChangeArrowheads="1"/>
          </p:cNvSpPr>
          <p:nvPr/>
        </p:nvSpPr>
        <p:spPr bwMode="auto">
          <a:xfrm>
            <a:off x="609600" y="32445325"/>
            <a:ext cx="2514600" cy="319088"/>
          </a:xfrm>
          <a:prstGeom prst="rect">
            <a:avLst/>
          </a:prstGeom>
          <a:noFill/>
          <a:ln w="9525">
            <a:noFill/>
            <a:miter lim="800000"/>
            <a:headEnd/>
            <a:tailEnd/>
          </a:ln>
          <a:effectLst/>
        </p:spPr>
        <p:txBody>
          <a:bodyPr lIns="91238" tIns="45605" rIns="91238" bIns="45605">
            <a:spAutoFit/>
          </a:bodyPr>
          <a:lstStyle/>
          <a:p>
            <a:pPr eaLnBrk="0" hangingPunct="0">
              <a:lnSpc>
                <a:spcPct val="65000"/>
              </a:lnSpc>
              <a:spcBef>
                <a:spcPct val="50000"/>
              </a:spcBef>
              <a:defRPr/>
            </a:pPr>
            <a:r>
              <a:rPr lang="en-US" sz="500" b="1" dirty="0">
                <a:solidFill>
                  <a:schemeClr val="bg2"/>
                </a:solidFill>
                <a:latin typeface="Arial" charset="0"/>
              </a:rPr>
              <a:t>TEMPLATE DESIGN © 2008</a:t>
            </a:r>
          </a:p>
          <a:p>
            <a:pPr eaLnBrk="0" hangingPunct="0">
              <a:lnSpc>
                <a:spcPct val="65000"/>
              </a:lnSpc>
              <a:spcBef>
                <a:spcPct val="50000"/>
              </a:spcBef>
              <a:defRPr/>
            </a:pPr>
            <a:r>
              <a:rPr lang="en-US" sz="1000" b="1" dirty="0">
                <a:solidFill>
                  <a:schemeClr val="bg2"/>
                </a:solidFill>
                <a:latin typeface="Arial" charset="0"/>
              </a:rPr>
              <a:t>www.PosterPresentations.com</a:t>
            </a:r>
          </a:p>
        </p:txBody>
      </p:sp>
      <p:sp>
        <p:nvSpPr>
          <p:cNvPr id="2054" name="Rectangle 15"/>
          <p:cNvSpPr>
            <a:spLocks noGrp="1" noChangeArrowheads="1"/>
          </p:cNvSpPr>
          <p:nvPr>
            <p:ph type="title"/>
          </p:nvPr>
        </p:nvSpPr>
        <p:spPr bwMode="auto">
          <a:xfrm>
            <a:off x="960438" y="1273175"/>
            <a:ext cx="41924287" cy="2201863"/>
          </a:xfrm>
          <a:prstGeom prst="rect">
            <a:avLst/>
          </a:prstGeom>
          <a:noFill/>
          <a:ln w="9525">
            <a:noFill/>
            <a:miter lim="800000"/>
            <a:headEnd/>
            <a:tailEnd/>
          </a:ln>
        </p:spPr>
        <p:txBody>
          <a:bodyPr vert="horz" wrap="square" lIns="91238" tIns="45605" rIns="91238" bIns="45605" numCol="1" anchor="ctr" anchorCtr="0" compatLnSpc="1">
            <a:prstTxWarp prst="textNoShape">
              <a:avLst/>
            </a:prstTxWarp>
          </a:bodyPr>
          <a:lstStyle/>
          <a:p>
            <a:pPr lvl="0"/>
            <a:r>
              <a:rPr lang="en-US" smtClean="0"/>
              <a:t>Click to edit Master title style</a:t>
            </a:r>
          </a:p>
        </p:txBody>
      </p:sp>
      <p:sp>
        <p:nvSpPr>
          <p:cNvPr id="2055" name="Rectangle 16"/>
          <p:cNvSpPr>
            <a:spLocks noGrp="1" noChangeArrowheads="1"/>
          </p:cNvSpPr>
          <p:nvPr>
            <p:ph type="body" idx="1"/>
          </p:nvPr>
        </p:nvSpPr>
        <p:spPr bwMode="auto">
          <a:xfrm>
            <a:off x="693738" y="5638800"/>
            <a:ext cx="9974262" cy="26563638"/>
          </a:xfrm>
          <a:prstGeom prst="rect">
            <a:avLst/>
          </a:prstGeom>
          <a:noFill/>
          <a:ln w="9525">
            <a:noFill/>
            <a:miter lim="800000"/>
            <a:headEnd/>
            <a:tailEnd/>
          </a:ln>
        </p:spPr>
        <p:txBody>
          <a:bodyPr vert="horz" wrap="square" lIns="456264" tIns="456264" rIns="456264" bIns="456264"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86041" name="Rectangle 25"/>
          <p:cNvSpPr>
            <a:spLocks noChangeArrowheads="1"/>
          </p:cNvSpPr>
          <p:nvPr/>
        </p:nvSpPr>
        <p:spPr bwMode="auto">
          <a:xfrm>
            <a:off x="0" y="0"/>
            <a:ext cx="43891200" cy="32918400"/>
          </a:xfrm>
          <a:prstGeom prst="rect">
            <a:avLst/>
          </a:prstGeom>
          <a:noFill/>
          <a:ln w="3175">
            <a:solidFill>
              <a:schemeClr val="tx2"/>
            </a:solidFill>
            <a:miter lim="800000"/>
            <a:headEnd/>
            <a:tailEnd/>
          </a:ln>
          <a:effectLst/>
        </p:spPr>
        <p:txBody>
          <a:bodyPr wrap="none" lIns="91411" tIns="45701" rIns="91411" bIns="45701" anchor="ctr"/>
          <a:lstStyle/>
          <a:p>
            <a:pPr>
              <a:defRPr/>
            </a:pPr>
            <a:endParaRPr lang="en-US"/>
          </a:p>
        </p:txBody>
      </p:sp>
      <p:sp>
        <p:nvSpPr>
          <p:cNvPr id="86048" name="Rectangle 32"/>
          <p:cNvSpPr>
            <a:spLocks noChangeArrowheads="1"/>
          </p:cNvSpPr>
          <p:nvPr/>
        </p:nvSpPr>
        <p:spPr bwMode="auto">
          <a:xfrm>
            <a:off x="11490325" y="5638800"/>
            <a:ext cx="9982200" cy="26563638"/>
          </a:xfrm>
          <a:prstGeom prst="rect">
            <a:avLst/>
          </a:prstGeom>
          <a:solidFill>
            <a:srgbClr val="FFFFFF"/>
          </a:solidFill>
          <a:ln w="9525">
            <a:solidFill>
              <a:schemeClr val="tx1"/>
            </a:solidFill>
            <a:miter lim="800000"/>
            <a:headEnd/>
            <a:tailEnd/>
          </a:ln>
          <a:effectLst/>
        </p:spPr>
        <p:txBody>
          <a:bodyPr wrap="none" lIns="91411" tIns="45701" rIns="91411" bIns="45701" anchor="ctr"/>
          <a:lstStyle/>
          <a:p>
            <a:pPr>
              <a:defRPr/>
            </a:pPr>
            <a:endParaRPr lang="en-US"/>
          </a:p>
        </p:txBody>
      </p:sp>
      <p:sp>
        <p:nvSpPr>
          <p:cNvPr id="86050" name="Rectangle 34"/>
          <p:cNvSpPr>
            <a:spLocks noChangeArrowheads="1"/>
          </p:cNvSpPr>
          <p:nvPr/>
        </p:nvSpPr>
        <p:spPr bwMode="auto">
          <a:xfrm>
            <a:off x="22272625" y="5638800"/>
            <a:ext cx="9982200" cy="26563638"/>
          </a:xfrm>
          <a:prstGeom prst="rect">
            <a:avLst/>
          </a:prstGeom>
          <a:solidFill>
            <a:srgbClr val="FFFFFF"/>
          </a:solidFill>
          <a:ln w="9525">
            <a:solidFill>
              <a:schemeClr val="tx1"/>
            </a:solidFill>
            <a:miter lim="800000"/>
            <a:headEnd/>
            <a:tailEnd/>
          </a:ln>
          <a:effectLst/>
        </p:spPr>
        <p:txBody>
          <a:bodyPr wrap="none" lIns="91411" tIns="45701" rIns="91411" bIns="45701" anchor="ctr"/>
          <a:lstStyle/>
          <a:p>
            <a:pPr>
              <a:defRPr/>
            </a:pPr>
            <a:endParaRPr lang="en-US"/>
          </a:p>
        </p:txBody>
      </p:sp>
      <p:sp>
        <p:nvSpPr>
          <p:cNvPr id="86051" name="Rectangle 35"/>
          <p:cNvSpPr>
            <a:spLocks noChangeArrowheads="1"/>
          </p:cNvSpPr>
          <p:nvPr/>
        </p:nvSpPr>
        <p:spPr bwMode="auto">
          <a:xfrm>
            <a:off x="33078738" y="5638800"/>
            <a:ext cx="9982200" cy="26563638"/>
          </a:xfrm>
          <a:prstGeom prst="rect">
            <a:avLst/>
          </a:prstGeom>
          <a:solidFill>
            <a:srgbClr val="FFFFFF"/>
          </a:solidFill>
          <a:ln w="9525">
            <a:solidFill>
              <a:schemeClr val="tx1"/>
            </a:solidFill>
            <a:miter lim="800000"/>
            <a:headEnd/>
            <a:tailEnd/>
          </a:ln>
          <a:effectLst/>
        </p:spPr>
        <p:txBody>
          <a:bodyPr wrap="none" lIns="91411" tIns="45701" rIns="91411" bIns="45701"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eaLnBrk="0" fontAlgn="base" hangingPunct="0">
        <a:spcBef>
          <a:spcPct val="0"/>
        </a:spcBef>
        <a:spcAft>
          <a:spcPct val="0"/>
        </a:spcAft>
        <a:defRPr sz="8600">
          <a:solidFill>
            <a:srgbClr val="FFFFFF"/>
          </a:solidFill>
          <a:latin typeface="+mj-lt"/>
          <a:ea typeface="+mj-ea"/>
          <a:cs typeface="+mj-cs"/>
        </a:defRPr>
      </a:lvl1pPr>
      <a:lvl2pPr algn="ctr" rtl="0" eaLnBrk="0" fontAlgn="base" hangingPunct="0">
        <a:spcBef>
          <a:spcPct val="0"/>
        </a:spcBef>
        <a:spcAft>
          <a:spcPct val="0"/>
        </a:spcAft>
        <a:defRPr sz="8600">
          <a:solidFill>
            <a:srgbClr val="FFFFFF"/>
          </a:solidFill>
          <a:latin typeface="Arial Black" pitchFamily="34" charset="0"/>
        </a:defRPr>
      </a:lvl2pPr>
      <a:lvl3pPr algn="ctr" rtl="0" eaLnBrk="0" fontAlgn="base" hangingPunct="0">
        <a:spcBef>
          <a:spcPct val="0"/>
        </a:spcBef>
        <a:spcAft>
          <a:spcPct val="0"/>
        </a:spcAft>
        <a:defRPr sz="8600">
          <a:solidFill>
            <a:srgbClr val="FFFFFF"/>
          </a:solidFill>
          <a:latin typeface="Arial Black" pitchFamily="34" charset="0"/>
        </a:defRPr>
      </a:lvl3pPr>
      <a:lvl4pPr algn="ctr" rtl="0" eaLnBrk="0" fontAlgn="base" hangingPunct="0">
        <a:spcBef>
          <a:spcPct val="0"/>
        </a:spcBef>
        <a:spcAft>
          <a:spcPct val="0"/>
        </a:spcAft>
        <a:defRPr sz="8600">
          <a:solidFill>
            <a:srgbClr val="FFFFFF"/>
          </a:solidFill>
          <a:latin typeface="Arial Black" pitchFamily="34" charset="0"/>
        </a:defRPr>
      </a:lvl4pPr>
      <a:lvl5pPr algn="ctr" rtl="0" eaLnBrk="0" fontAlgn="base" hangingPunct="0">
        <a:spcBef>
          <a:spcPct val="0"/>
        </a:spcBef>
        <a:spcAft>
          <a:spcPct val="0"/>
        </a:spcAft>
        <a:defRPr sz="8600">
          <a:solidFill>
            <a:srgbClr val="FFFFFF"/>
          </a:solidFill>
          <a:latin typeface="Arial Black" pitchFamily="34" charset="0"/>
        </a:defRPr>
      </a:lvl5pPr>
      <a:lvl6pPr marL="457056" algn="ctr" rtl="0" fontAlgn="base">
        <a:spcBef>
          <a:spcPct val="0"/>
        </a:spcBef>
        <a:spcAft>
          <a:spcPct val="0"/>
        </a:spcAft>
        <a:defRPr sz="8600">
          <a:solidFill>
            <a:srgbClr val="FFFFFF"/>
          </a:solidFill>
          <a:latin typeface="Arial Black" pitchFamily="34" charset="0"/>
        </a:defRPr>
      </a:lvl6pPr>
      <a:lvl7pPr marL="914112" algn="ctr" rtl="0" fontAlgn="base">
        <a:spcBef>
          <a:spcPct val="0"/>
        </a:spcBef>
        <a:spcAft>
          <a:spcPct val="0"/>
        </a:spcAft>
        <a:defRPr sz="8600">
          <a:solidFill>
            <a:srgbClr val="FFFFFF"/>
          </a:solidFill>
          <a:latin typeface="Arial Black" pitchFamily="34" charset="0"/>
        </a:defRPr>
      </a:lvl7pPr>
      <a:lvl8pPr marL="1371158" algn="ctr" rtl="0" fontAlgn="base">
        <a:spcBef>
          <a:spcPct val="0"/>
        </a:spcBef>
        <a:spcAft>
          <a:spcPct val="0"/>
        </a:spcAft>
        <a:defRPr sz="8600">
          <a:solidFill>
            <a:srgbClr val="FFFFFF"/>
          </a:solidFill>
          <a:latin typeface="Arial Black" pitchFamily="34" charset="0"/>
        </a:defRPr>
      </a:lvl8pPr>
      <a:lvl9pPr marL="1828214" algn="ctr" rtl="0" fontAlgn="base">
        <a:spcBef>
          <a:spcPct val="0"/>
        </a:spcBef>
        <a:spcAft>
          <a:spcPct val="0"/>
        </a:spcAft>
        <a:defRPr sz="8600">
          <a:solidFill>
            <a:srgbClr val="FFFFFF"/>
          </a:solidFill>
          <a:latin typeface="Arial Black" pitchFamily="34" charset="0"/>
        </a:defRPr>
      </a:lvl9pPr>
    </p:titleStyle>
    <p:bodyStyle>
      <a:lvl1pPr marL="341313" indent="-341313" algn="l" rtl="0" eaLnBrk="0" fontAlgn="base" hangingPunct="0">
        <a:spcBef>
          <a:spcPct val="20000"/>
        </a:spcBef>
        <a:spcAft>
          <a:spcPct val="0"/>
        </a:spcAft>
        <a:buChar char="•"/>
        <a:defRPr sz="2900">
          <a:solidFill>
            <a:schemeClr val="tx1"/>
          </a:solidFill>
          <a:latin typeface="+mn-lt"/>
          <a:ea typeface="+mn-ea"/>
          <a:cs typeface="+mn-cs"/>
        </a:defRPr>
      </a:lvl1pPr>
      <a:lvl2pPr marL="738188" indent="-280988" algn="l" rtl="0" eaLnBrk="0" fontAlgn="base" hangingPunct="0">
        <a:spcBef>
          <a:spcPct val="20000"/>
        </a:spcBef>
        <a:spcAft>
          <a:spcPct val="0"/>
        </a:spcAft>
        <a:buChar char="–"/>
        <a:defRPr sz="2900">
          <a:solidFill>
            <a:schemeClr val="tx1"/>
          </a:solidFill>
          <a:latin typeface="+mn-lt"/>
        </a:defRPr>
      </a:lvl2pPr>
      <a:lvl3pPr marL="1141413" indent="-227013" algn="l" rtl="0" eaLnBrk="0" fontAlgn="base" hangingPunct="0">
        <a:spcBef>
          <a:spcPct val="20000"/>
        </a:spcBef>
        <a:spcAft>
          <a:spcPct val="0"/>
        </a:spcAft>
        <a:buChar char="•"/>
        <a:defRPr sz="2400">
          <a:solidFill>
            <a:schemeClr val="tx1"/>
          </a:solidFill>
          <a:latin typeface="+mn-lt"/>
        </a:defRPr>
      </a:lvl3pPr>
      <a:lvl4pPr marL="1598613" indent="-227013" algn="l" rtl="0" eaLnBrk="0" fontAlgn="base" hangingPunct="0">
        <a:spcBef>
          <a:spcPct val="20000"/>
        </a:spcBef>
        <a:spcAft>
          <a:spcPct val="0"/>
        </a:spcAft>
        <a:buChar char="–"/>
        <a:defRPr sz="1900">
          <a:solidFill>
            <a:schemeClr val="tx1"/>
          </a:solidFill>
          <a:latin typeface="+mn-lt"/>
        </a:defRPr>
      </a:lvl4pPr>
      <a:lvl5pPr marL="2055813" indent="-227013" algn="l" rtl="0" eaLnBrk="0" fontAlgn="base" hangingPunct="0">
        <a:spcBef>
          <a:spcPct val="20000"/>
        </a:spcBef>
        <a:spcAft>
          <a:spcPct val="0"/>
        </a:spcAft>
        <a:buChar char="»"/>
        <a:defRPr sz="1900">
          <a:solidFill>
            <a:schemeClr val="tx1"/>
          </a:solidFill>
          <a:latin typeface="+mn-lt"/>
        </a:defRPr>
      </a:lvl5pPr>
      <a:lvl6pPr marL="2513794" indent="-228523" algn="l" rtl="0" fontAlgn="base">
        <a:spcBef>
          <a:spcPct val="20000"/>
        </a:spcBef>
        <a:spcAft>
          <a:spcPct val="0"/>
        </a:spcAft>
        <a:buChar char="»"/>
        <a:defRPr sz="1900">
          <a:solidFill>
            <a:schemeClr val="tx1"/>
          </a:solidFill>
          <a:latin typeface="+mn-lt"/>
        </a:defRPr>
      </a:lvl6pPr>
      <a:lvl7pPr marL="2970850" indent="-228523" algn="l" rtl="0" fontAlgn="base">
        <a:spcBef>
          <a:spcPct val="20000"/>
        </a:spcBef>
        <a:spcAft>
          <a:spcPct val="0"/>
        </a:spcAft>
        <a:buChar char="»"/>
        <a:defRPr sz="1900">
          <a:solidFill>
            <a:schemeClr val="tx1"/>
          </a:solidFill>
          <a:latin typeface="+mn-lt"/>
        </a:defRPr>
      </a:lvl7pPr>
      <a:lvl8pPr marL="3427906" indent="-228523" algn="l" rtl="0" fontAlgn="base">
        <a:spcBef>
          <a:spcPct val="20000"/>
        </a:spcBef>
        <a:spcAft>
          <a:spcPct val="0"/>
        </a:spcAft>
        <a:buChar char="»"/>
        <a:defRPr sz="1900">
          <a:solidFill>
            <a:schemeClr val="tx1"/>
          </a:solidFill>
          <a:latin typeface="+mn-lt"/>
        </a:defRPr>
      </a:lvl8pPr>
      <a:lvl9pPr marL="3884952" indent="-228523"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112" rtl="0" eaLnBrk="1" latinLnBrk="0" hangingPunct="1">
        <a:defRPr sz="1900" kern="1200">
          <a:solidFill>
            <a:schemeClr val="tx1"/>
          </a:solidFill>
          <a:latin typeface="+mn-lt"/>
          <a:ea typeface="+mn-ea"/>
          <a:cs typeface="+mn-cs"/>
        </a:defRPr>
      </a:lvl1pPr>
      <a:lvl2pPr marL="457056" algn="l" defTabSz="914112" rtl="0" eaLnBrk="1" latinLnBrk="0" hangingPunct="1">
        <a:defRPr sz="1900" kern="1200">
          <a:solidFill>
            <a:schemeClr val="tx1"/>
          </a:solidFill>
          <a:latin typeface="+mn-lt"/>
          <a:ea typeface="+mn-ea"/>
          <a:cs typeface="+mn-cs"/>
        </a:defRPr>
      </a:lvl2pPr>
      <a:lvl3pPr marL="914112" algn="l" defTabSz="914112" rtl="0" eaLnBrk="1" latinLnBrk="0" hangingPunct="1">
        <a:defRPr sz="1900" kern="1200">
          <a:solidFill>
            <a:schemeClr val="tx1"/>
          </a:solidFill>
          <a:latin typeface="+mn-lt"/>
          <a:ea typeface="+mn-ea"/>
          <a:cs typeface="+mn-cs"/>
        </a:defRPr>
      </a:lvl3pPr>
      <a:lvl4pPr marL="1371158" algn="l" defTabSz="914112" rtl="0" eaLnBrk="1" latinLnBrk="0" hangingPunct="1">
        <a:defRPr sz="1900" kern="1200">
          <a:solidFill>
            <a:schemeClr val="tx1"/>
          </a:solidFill>
          <a:latin typeface="+mn-lt"/>
          <a:ea typeface="+mn-ea"/>
          <a:cs typeface="+mn-cs"/>
        </a:defRPr>
      </a:lvl4pPr>
      <a:lvl5pPr marL="1828214" algn="l" defTabSz="914112" rtl="0" eaLnBrk="1" latinLnBrk="0" hangingPunct="1">
        <a:defRPr sz="1900" kern="1200">
          <a:solidFill>
            <a:schemeClr val="tx1"/>
          </a:solidFill>
          <a:latin typeface="+mn-lt"/>
          <a:ea typeface="+mn-ea"/>
          <a:cs typeface="+mn-cs"/>
        </a:defRPr>
      </a:lvl5pPr>
      <a:lvl6pPr marL="2285270" algn="l" defTabSz="914112" rtl="0" eaLnBrk="1" latinLnBrk="0" hangingPunct="1">
        <a:defRPr sz="1900" kern="1200">
          <a:solidFill>
            <a:schemeClr val="tx1"/>
          </a:solidFill>
          <a:latin typeface="+mn-lt"/>
          <a:ea typeface="+mn-ea"/>
          <a:cs typeface="+mn-cs"/>
        </a:defRPr>
      </a:lvl6pPr>
      <a:lvl7pPr marL="2742326" algn="l" defTabSz="914112" rtl="0" eaLnBrk="1" latinLnBrk="0" hangingPunct="1">
        <a:defRPr sz="1900" kern="1200">
          <a:solidFill>
            <a:schemeClr val="tx1"/>
          </a:solidFill>
          <a:latin typeface="+mn-lt"/>
          <a:ea typeface="+mn-ea"/>
          <a:cs typeface="+mn-cs"/>
        </a:defRPr>
      </a:lvl7pPr>
      <a:lvl8pPr marL="3199373" algn="l" defTabSz="914112" rtl="0" eaLnBrk="1" latinLnBrk="0" hangingPunct="1">
        <a:defRPr sz="1900" kern="1200">
          <a:solidFill>
            <a:schemeClr val="tx1"/>
          </a:solidFill>
          <a:latin typeface="+mn-lt"/>
          <a:ea typeface="+mn-ea"/>
          <a:cs typeface="+mn-cs"/>
        </a:defRPr>
      </a:lvl8pPr>
      <a:lvl9pPr marL="3656429" algn="l" defTabSz="914112"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0226" name="Rectangle 2"/>
          <p:cNvSpPr>
            <a:spLocks noChangeArrowheads="1"/>
          </p:cNvSpPr>
          <p:nvPr/>
        </p:nvSpPr>
        <p:spPr bwMode="auto">
          <a:xfrm>
            <a:off x="0" y="0"/>
            <a:ext cx="43891200" cy="4800600"/>
          </a:xfrm>
          <a:prstGeom prst="rect">
            <a:avLst/>
          </a:prstGeom>
          <a:solidFill>
            <a:schemeClr val="accent1"/>
          </a:solidFill>
          <a:ln w="9525">
            <a:solidFill>
              <a:schemeClr val="tx1"/>
            </a:solidFill>
            <a:miter lim="800000"/>
            <a:headEnd/>
            <a:tailEnd/>
          </a:ln>
          <a:effectLst/>
        </p:spPr>
        <p:txBody>
          <a:bodyPr wrap="none" lIns="91411" tIns="45701" rIns="91411" bIns="45701" anchor="ctr"/>
          <a:lstStyle/>
          <a:p>
            <a:pPr>
              <a:defRPr/>
            </a:pPr>
            <a:endParaRPr lang="en-US"/>
          </a:p>
        </p:txBody>
      </p:sp>
      <p:sp>
        <p:nvSpPr>
          <p:cNvPr id="180227" name="Rectangle 3"/>
          <p:cNvSpPr>
            <a:spLocks noChangeArrowheads="1"/>
          </p:cNvSpPr>
          <p:nvPr/>
        </p:nvSpPr>
        <p:spPr bwMode="auto">
          <a:xfrm>
            <a:off x="693738" y="5638800"/>
            <a:ext cx="9974262" cy="26563638"/>
          </a:xfrm>
          <a:prstGeom prst="rect">
            <a:avLst/>
          </a:prstGeom>
          <a:solidFill>
            <a:schemeClr val="accent1"/>
          </a:solidFill>
          <a:ln w="9525">
            <a:solidFill>
              <a:schemeClr val="tx1"/>
            </a:solidFill>
            <a:miter lim="800000"/>
            <a:headEnd/>
            <a:tailEnd/>
          </a:ln>
          <a:effectLst/>
        </p:spPr>
        <p:txBody>
          <a:bodyPr wrap="none" lIns="91411" tIns="45701" rIns="91411" bIns="45701" anchor="ctr"/>
          <a:lstStyle/>
          <a:p>
            <a:pPr>
              <a:defRPr/>
            </a:pPr>
            <a:endParaRPr lang="en-US"/>
          </a:p>
        </p:txBody>
      </p:sp>
      <p:sp>
        <p:nvSpPr>
          <p:cNvPr id="180228" name="Rectangle 4"/>
          <p:cNvSpPr>
            <a:spLocks noChangeArrowheads="1"/>
          </p:cNvSpPr>
          <p:nvPr/>
        </p:nvSpPr>
        <p:spPr bwMode="auto">
          <a:xfrm>
            <a:off x="0" y="4800600"/>
            <a:ext cx="43891200" cy="130175"/>
          </a:xfrm>
          <a:prstGeom prst="rect">
            <a:avLst/>
          </a:prstGeom>
          <a:solidFill>
            <a:srgbClr val="660000"/>
          </a:solidFill>
          <a:ln w="9525">
            <a:noFill/>
            <a:miter lim="800000"/>
            <a:headEnd/>
            <a:tailEnd/>
          </a:ln>
          <a:effectLst/>
        </p:spPr>
        <p:txBody>
          <a:bodyPr wrap="none" lIns="91411" tIns="45701" rIns="91411" bIns="45701" anchor="ctr"/>
          <a:lstStyle/>
          <a:p>
            <a:pPr>
              <a:defRPr/>
            </a:pPr>
            <a:endParaRPr lang="en-US"/>
          </a:p>
        </p:txBody>
      </p:sp>
      <p:sp>
        <p:nvSpPr>
          <p:cNvPr id="180229" name="Text Box 5"/>
          <p:cNvSpPr txBox="1">
            <a:spLocks noChangeArrowheads="1"/>
          </p:cNvSpPr>
          <p:nvPr/>
        </p:nvSpPr>
        <p:spPr bwMode="auto">
          <a:xfrm>
            <a:off x="609600" y="32445325"/>
            <a:ext cx="2514600" cy="319088"/>
          </a:xfrm>
          <a:prstGeom prst="rect">
            <a:avLst/>
          </a:prstGeom>
          <a:noFill/>
          <a:ln w="9525">
            <a:noFill/>
            <a:miter lim="800000"/>
            <a:headEnd/>
            <a:tailEnd/>
          </a:ln>
          <a:effectLst/>
        </p:spPr>
        <p:txBody>
          <a:bodyPr lIns="91238" tIns="45605" rIns="91238" bIns="45605">
            <a:spAutoFit/>
          </a:bodyPr>
          <a:lstStyle/>
          <a:p>
            <a:pPr eaLnBrk="0" hangingPunct="0">
              <a:lnSpc>
                <a:spcPct val="65000"/>
              </a:lnSpc>
              <a:spcBef>
                <a:spcPct val="50000"/>
              </a:spcBef>
              <a:defRPr/>
            </a:pPr>
            <a:r>
              <a:rPr lang="en-US" sz="500" b="1" dirty="0">
                <a:solidFill>
                  <a:schemeClr val="bg2"/>
                </a:solidFill>
                <a:latin typeface="Arial" charset="0"/>
              </a:rPr>
              <a:t>POSTER TEMPLATE BY:</a:t>
            </a:r>
          </a:p>
          <a:p>
            <a:pPr eaLnBrk="0" hangingPunct="0">
              <a:lnSpc>
                <a:spcPct val="65000"/>
              </a:lnSpc>
              <a:spcBef>
                <a:spcPct val="50000"/>
              </a:spcBef>
              <a:defRPr/>
            </a:pPr>
            <a:r>
              <a:rPr lang="en-US" sz="1000" b="1" dirty="0">
                <a:solidFill>
                  <a:schemeClr val="bg2"/>
                </a:solidFill>
                <a:latin typeface="Arial" charset="0"/>
              </a:rPr>
              <a:t>www.PosterPresentations.com</a:t>
            </a:r>
          </a:p>
        </p:txBody>
      </p:sp>
      <p:sp>
        <p:nvSpPr>
          <p:cNvPr id="3078" name="Rectangle 6"/>
          <p:cNvSpPr>
            <a:spLocks noGrp="1" noChangeArrowheads="1"/>
          </p:cNvSpPr>
          <p:nvPr>
            <p:ph type="title"/>
          </p:nvPr>
        </p:nvSpPr>
        <p:spPr bwMode="auto">
          <a:xfrm>
            <a:off x="960438" y="1273175"/>
            <a:ext cx="41924287" cy="2201863"/>
          </a:xfrm>
          <a:prstGeom prst="rect">
            <a:avLst/>
          </a:prstGeom>
          <a:noFill/>
          <a:ln w="9525">
            <a:noFill/>
            <a:miter lim="800000"/>
            <a:headEnd/>
            <a:tailEnd/>
          </a:ln>
        </p:spPr>
        <p:txBody>
          <a:bodyPr vert="horz" wrap="square" lIns="91238" tIns="45605" rIns="91238" bIns="45605" numCol="1" anchor="ctr" anchorCtr="0" compatLnSpc="1">
            <a:prstTxWarp prst="textNoShape">
              <a:avLst/>
            </a:prstTxWarp>
          </a:bodyPr>
          <a:lstStyle/>
          <a:p>
            <a:pPr lvl="0"/>
            <a:r>
              <a:rPr lang="en-US" smtClean="0"/>
              <a:t>Click to edit Master title style</a:t>
            </a:r>
          </a:p>
        </p:txBody>
      </p:sp>
      <p:sp>
        <p:nvSpPr>
          <p:cNvPr id="3079" name="Rectangle 7"/>
          <p:cNvSpPr>
            <a:spLocks noGrp="1" noChangeArrowheads="1"/>
          </p:cNvSpPr>
          <p:nvPr>
            <p:ph type="body" idx="1"/>
          </p:nvPr>
        </p:nvSpPr>
        <p:spPr bwMode="auto">
          <a:xfrm>
            <a:off x="693738" y="5638800"/>
            <a:ext cx="9974262" cy="26563638"/>
          </a:xfrm>
          <a:prstGeom prst="rect">
            <a:avLst/>
          </a:prstGeom>
          <a:noFill/>
          <a:ln w="9525">
            <a:noFill/>
            <a:miter lim="800000"/>
            <a:headEnd/>
            <a:tailEnd/>
          </a:ln>
        </p:spPr>
        <p:txBody>
          <a:bodyPr vert="horz" wrap="square" lIns="456264" tIns="456264" rIns="456264" bIns="456264"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80232" name="Rectangle 8"/>
          <p:cNvSpPr>
            <a:spLocks noChangeArrowheads="1"/>
          </p:cNvSpPr>
          <p:nvPr/>
        </p:nvSpPr>
        <p:spPr bwMode="auto">
          <a:xfrm>
            <a:off x="0" y="0"/>
            <a:ext cx="43891200" cy="32918400"/>
          </a:xfrm>
          <a:prstGeom prst="rect">
            <a:avLst/>
          </a:prstGeom>
          <a:noFill/>
          <a:ln w="3175">
            <a:solidFill>
              <a:schemeClr val="tx2"/>
            </a:solidFill>
            <a:miter lim="800000"/>
            <a:headEnd/>
            <a:tailEnd/>
          </a:ln>
          <a:effectLst/>
        </p:spPr>
        <p:txBody>
          <a:bodyPr wrap="none" lIns="91411" tIns="45701" rIns="91411" bIns="45701" anchor="ctr"/>
          <a:lstStyle/>
          <a:p>
            <a:pPr>
              <a:defRPr/>
            </a:pPr>
            <a:endParaRPr lang="en-US"/>
          </a:p>
        </p:txBody>
      </p:sp>
      <p:sp>
        <p:nvSpPr>
          <p:cNvPr id="180233" name="Rectangle 9"/>
          <p:cNvSpPr>
            <a:spLocks noChangeArrowheads="1"/>
          </p:cNvSpPr>
          <p:nvPr/>
        </p:nvSpPr>
        <p:spPr bwMode="auto">
          <a:xfrm>
            <a:off x="11490325" y="5638800"/>
            <a:ext cx="20764500" cy="26563638"/>
          </a:xfrm>
          <a:prstGeom prst="rect">
            <a:avLst/>
          </a:prstGeom>
          <a:solidFill>
            <a:schemeClr val="accent1"/>
          </a:solidFill>
          <a:ln w="9525">
            <a:solidFill>
              <a:schemeClr val="tx1"/>
            </a:solidFill>
            <a:miter lim="800000"/>
            <a:headEnd/>
            <a:tailEnd/>
          </a:ln>
          <a:effectLst/>
        </p:spPr>
        <p:txBody>
          <a:bodyPr wrap="none" lIns="91411" tIns="45701" rIns="91411" bIns="45701" anchor="ctr"/>
          <a:lstStyle/>
          <a:p>
            <a:pPr>
              <a:defRPr/>
            </a:pPr>
            <a:endParaRPr lang="en-US"/>
          </a:p>
        </p:txBody>
      </p:sp>
      <p:sp>
        <p:nvSpPr>
          <p:cNvPr id="180235" name="Rectangle 11"/>
          <p:cNvSpPr>
            <a:spLocks noChangeArrowheads="1"/>
          </p:cNvSpPr>
          <p:nvPr/>
        </p:nvSpPr>
        <p:spPr bwMode="auto">
          <a:xfrm>
            <a:off x="33078738" y="5638800"/>
            <a:ext cx="9982200" cy="26563638"/>
          </a:xfrm>
          <a:prstGeom prst="rect">
            <a:avLst/>
          </a:prstGeom>
          <a:solidFill>
            <a:schemeClr val="accent1"/>
          </a:solidFill>
          <a:ln w="9525">
            <a:solidFill>
              <a:schemeClr val="tx1"/>
            </a:solidFill>
            <a:miter lim="800000"/>
            <a:headEnd/>
            <a:tailEnd/>
          </a:ln>
          <a:effectLst/>
        </p:spPr>
        <p:txBody>
          <a:bodyPr wrap="none" lIns="91411" tIns="45701" rIns="91411" bIns="45701"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8600">
          <a:solidFill>
            <a:schemeClr val="tx2"/>
          </a:solidFill>
          <a:latin typeface="+mj-lt"/>
          <a:ea typeface="+mj-ea"/>
          <a:cs typeface="+mj-cs"/>
        </a:defRPr>
      </a:lvl1pPr>
      <a:lvl2pPr algn="ctr" rtl="0" eaLnBrk="0" fontAlgn="base" hangingPunct="0">
        <a:spcBef>
          <a:spcPct val="0"/>
        </a:spcBef>
        <a:spcAft>
          <a:spcPct val="0"/>
        </a:spcAft>
        <a:defRPr sz="8600">
          <a:solidFill>
            <a:schemeClr val="tx2"/>
          </a:solidFill>
          <a:latin typeface="Arial Black" pitchFamily="34" charset="0"/>
        </a:defRPr>
      </a:lvl2pPr>
      <a:lvl3pPr algn="ctr" rtl="0" eaLnBrk="0" fontAlgn="base" hangingPunct="0">
        <a:spcBef>
          <a:spcPct val="0"/>
        </a:spcBef>
        <a:spcAft>
          <a:spcPct val="0"/>
        </a:spcAft>
        <a:defRPr sz="8600">
          <a:solidFill>
            <a:schemeClr val="tx2"/>
          </a:solidFill>
          <a:latin typeface="Arial Black" pitchFamily="34" charset="0"/>
        </a:defRPr>
      </a:lvl3pPr>
      <a:lvl4pPr algn="ctr" rtl="0" eaLnBrk="0" fontAlgn="base" hangingPunct="0">
        <a:spcBef>
          <a:spcPct val="0"/>
        </a:spcBef>
        <a:spcAft>
          <a:spcPct val="0"/>
        </a:spcAft>
        <a:defRPr sz="8600">
          <a:solidFill>
            <a:schemeClr val="tx2"/>
          </a:solidFill>
          <a:latin typeface="Arial Black" pitchFamily="34" charset="0"/>
        </a:defRPr>
      </a:lvl4pPr>
      <a:lvl5pPr algn="ctr" rtl="0" eaLnBrk="0" fontAlgn="base" hangingPunct="0">
        <a:spcBef>
          <a:spcPct val="0"/>
        </a:spcBef>
        <a:spcAft>
          <a:spcPct val="0"/>
        </a:spcAft>
        <a:defRPr sz="8600">
          <a:solidFill>
            <a:schemeClr val="tx2"/>
          </a:solidFill>
          <a:latin typeface="Arial Black" pitchFamily="34" charset="0"/>
        </a:defRPr>
      </a:lvl5pPr>
      <a:lvl6pPr marL="457056" algn="ctr" rtl="0" fontAlgn="base">
        <a:spcBef>
          <a:spcPct val="0"/>
        </a:spcBef>
        <a:spcAft>
          <a:spcPct val="0"/>
        </a:spcAft>
        <a:defRPr sz="8600">
          <a:solidFill>
            <a:schemeClr val="tx2"/>
          </a:solidFill>
          <a:latin typeface="Arial Black" pitchFamily="34" charset="0"/>
        </a:defRPr>
      </a:lvl6pPr>
      <a:lvl7pPr marL="914112" algn="ctr" rtl="0" fontAlgn="base">
        <a:spcBef>
          <a:spcPct val="0"/>
        </a:spcBef>
        <a:spcAft>
          <a:spcPct val="0"/>
        </a:spcAft>
        <a:defRPr sz="8600">
          <a:solidFill>
            <a:schemeClr val="tx2"/>
          </a:solidFill>
          <a:latin typeface="Arial Black" pitchFamily="34" charset="0"/>
        </a:defRPr>
      </a:lvl7pPr>
      <a:lvl8pPr marL="1371158" algn="ctr" rtl="0" fontAlgn="base">
        <a:spcBef>
          <a:spcPct val="0"/>
        </a:spcBef>
        <a:spcAft>
          <a:spcPct val="0"/>
        </a:spcAft>
        <a:defRPr sz="8600">
          <a:solidFill>
            <a:schemeClr val="tx2"/>
          </a:solidFill>
          <a:latin typeface="Arial Black" pitchFamily="34" charset="0"/>
        </a:defRPr>
      </a:lvl8pPr>
      <a:lvl9pPr marL="1828214" algn="ctr" rtl="0" fontAlgn="base">
        <a:spcBef>
          <a:spcPct val="0"/>
        </a:spcBef>
        <a:spcAft>
          <a:spcPct val="0"/>
        </a:spcAft>
        <a:defRPr sz="8600">
          <a:solidFill>
            <a:schemeClr val="tx2"/>
          </a:solidFill>
          <a:latin typeface="Arial Black" pitchFamily="34" charset="0"/>
        </a:defRPr>
      </a:lvl9pPr>
    </p:titleStyle>
    <p:bodyStyle>
      <a:lvl1pPr marL="341313" indent="-341313" algn="l" rtl="0" eaLnBrk="0" fontAlgn="base" hangingPunct="0">
        <a:spcBef>
          <a:spcPct val="20000"/>
        </a:spcBef>
        <a:spcAft>
          <a:spcPct val="0"/>
        </a:spcAft>
        <a:buChar char="•"/>
        <a:defRPr sz="2900">
          <a:solidFill>
            <a:schemeClr val="tx1"/>
          </a:solidFill>
          <a:latin typeface="+mn-lt"/>
          <a:ea typeface="+mn-ea"/>
          <a:cs typeface="+mn-cs"/>
        </a:defRPr>
      </a:lvl1pPr>
      <a:lvl2pPr marL="738188" indent="-280988" algn="l" rtl="0" eaLnBrk="0" fontAlgn="base" hangingPunct="0">
        <a:spcBef>
          <a:spcPct val="20000"/>
        </a:spcBef>
        <a:spcAft>
          <a:spcPct val="0"/>
        </a:spcAft>
        <a:buChar char="–"/>
        <a:defRPr sz="2900">
          <a:solidFill>
            <a:schemeClr val="tx1"/>
          </a:solidFill>
          <a:latin typeface="+mn-lt"/>
        </a:defRPr>
      </a:lvl2pPr>
      <a:lvl3pPr marL="1141413" indent="-227013" algn="l" rtl="0" eaLnBrk="0" fontAlgn="base" hangingPunct="0">
        <a:spcBef>
          <a:spcPct val="20000"/>
        </a:spcBef>
        <a:spcAft>
          <a:spcPct val="0"/>
        </a:spcAft>
        <a:buChar char="•"/>
        <a:defRPr sz="2400">
          <a:solidFill>
            <a:schemeClr val="tx1"/>
          </a:solidFill>
          <a:latin typeface="+mn-lt"/>
        </a:defRPr>
      </a:lvl3pPr>
      <a:lvl4pPr marL="1598613" indent="-227013" algn="l" rtl="0" eaLnBrk="0" fontAlgn="base" hangingPunct="0">
        <a:spcBef>
          <a:spcPct val="20000"/>
        </a:spcBef>
        <a:spcAft>
          <a:spcPct val="0"/>
        </a:spcAft>
        <a:buChar char="–"/>
        <a:defRPr sz="1900">
          <a:solidFill>
            <a:schemeClr val="tx1"/>
          </a:solidFill>
          <a:latin typeface="+mn-lt"/>
        </a:defRPr>
      </a:lvl4pPr>
      <a:lvl5pPr marL="2055813" indent="-227013" algn="l" rtl="0" eaLnBrk="0" fontAlgn="base" hangingPunct="0">
        <a:spcBef>
          <a:spcPct val="20000"/>
        </a:spcBef>
        <a:spcAft>
          <a:spcPct val="0"/>
        </a:spcAft>
        <a:buChar char="»"/>
        <a:defRPr sz="1900">
          <a:solidFill>
            <a:schemeClr val="tx1"/>
          </a:solidFill>
          <a:latin typeface="+mn-lt"/>
        </a:defRPr>
      </a:lvl5pPr>
      <a:lvl6pPr marL="2513794" indent="-228523" algn="l" rtl="0" fontAlgn="base">
        <a:spcBef>
          <a:spcPct val="20000"/>
        </a:spcBef>
        <a:spcAft>
          <a:spcPct val="0"/>
        </a:spcAft>
        <a:buChar char="»"/>
        <a:defRPr sz="1900">
          <a:solidFill>
            <a:schemeClr val="tx1"/>
          </a:solidFill>
          <a:latin typeface="+mn-lt"/>
        </a:defRPr>
      </a:lvl6pPr>
      <a:lvl7pPr marL="2970850" indent="-228523" algn="l" rtl="0" fontAlgn="base">
        <a:spcBef>
          <a:spcPct val="20000"/>
        </a:spcBef>
        <a:spcAft>
          <a:spcPct val="0"/>
        </a:spcAft>
        <a:buChar char="»"/>
        <a:defRPr sz="1900">
          <a:solidFill>
            <a:schemeClr val="tx1"/>
          </a:solidFill>
          <a:latin typeface="+mn-lt"/>
        </a:defRPr>
      </a:lvl7pPr>
      <a:lvl8pPr marL="3427906" indent="-228523" algn="l" rtl="0" fontAlgn="base">
        <a:spcBef>
          <a:spcPct val="20000"/>
        </a:spcBef>
        <a:spcAft>
          <a:spcPct val="0"/>
        </a:spcAft>
        <a:buChar char="»"/>
        <a:defRPr sz="1900">
          <a:solidFill>
            <a:schemeClr val="tx1"/>
          </a:solidFill>
          <a:latin typeface="+mn-lt"/>
        </a:defRPr>
      </a:lvl8pPr>
      <a:lvl9pPr marL="3884952" indent="-228523"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112" rtl="0" eaLnBrk="1" latinLnBrk="0" hangingPunct="1">
        <a:defRPr sz="1900" kern="1200">
          <a:solidFill>
            <a:schemeClr val="tx1"/>
          </a:solidFill>
          <a:latin typeface="+mn-lt"/>
          <a:ea typeface="+mn-ea"/>
          <a:cs typeface="+mn-cs"/>
        </a:defRPr>
      </a:lvl1pPr>
      <a:lvl2pPr marL="457056" algn="l" defTabSz="914112" rtl="0" eaLnBrk="1" latinLnBrk="0" hangingPunct="1">
        <a:defRPr sz="1900" kern="1200">
          <a:solidFill>
            <a:schemeClr val="tx1"/>
          </a:solidFill>
          <a:latin typeface="+mn-lt"/>
          <a:ea typeface="+mn-ea"/>
          <a:cs typeface="+mn-cs"/>
        </a:defRPr>
      </a:lvl2pPr>
      <a:lvl3pPr marL="914112" algn="l" defTabSz="914112" rtl="0" eaLnBrk="1" latinLnBrk="0" hangingPunct="1">
        <a:defRPr sz="1900" kern="1200">
          <a:solidFill>
            <a:schemeClr val="tx1"/>
          </a:solidFill>
          <a:latin typeface="+mn-lt"/>
          <a:ea typeface="+mn-ea"/>
          <a:cs typeface="+mn-cs"/>
        </a:defRPr>
      </a:lvl3pPr>
      <a:lvl4pPr marL="1371158" algn="l" defTabSz="914112" rtl="0" eaLnBrk="1" latinLnBrk="0" hangingPunct="1">
        <a:defRPr sz="1900" kern="1200">
          <a:solidFill>
            <a:schemeClr val="tx1"/>
          </a:solidFill>
          <a:latin typeface="+mn-lt"/>
          <a:ea typeface="+mn-ea"/>
          <a:cs typeface="+mn-cs"/>
        </a:defRPr>
      </a:lvl4pPr>
      <a:lvl5pPr marL="1828214" algn="l" defTabSz="914112" rtl="0" eaLnBrk="1" latinLnBrk="0" hangingPunct="1">
        <a:defRPr sz="1900" kern="1200">
          <a:solidFill>
            <a:schemeClr val="tx1"/>
          </a:solidFill>
          <a:latin typeface="+mn-lt"/>
          <a:ea typeface="+mn-ea"/>
          <a:cs typeface="+mn-cs"/>
        </a:defRPr>
      </a:lvl5pPr>
      <a:lvl6pPr marL="2285270" algn="l" defTabSz="914112" rtl="0" eaLnBrk="1" latinLnBrk="0" hangingPunct="1">
        <a:defRPr sz="1900" kern="1200">
          <a:solidFill>
            <a:schemeClr val="tx1"/>
          </a:solidFill>
          <a:latin typeface="+mn-lt"/>
          <a:ea typeface="+mn-ea"/>
          <a:cs typeface="+mn-cs"/>
        </a:defRPr>
      </a:lvl6pPr>
      <a:lvl7pPr marL="2742326" algn="l" defTabSz="914112" rtl="0" eaLnBrk="1" latinLnBrk="0" hangingPunct="1">
        <a:defRPr sz="1900" kern="1200">
          <a:solidFill>
            <a:schemeClr val="tx1"/>
          </a:solidFill>
          <a:latin typeface="+mn-lt"/>
          <a:ea typeface="+mn-ea"/>
          <a:cs typeface="+mn-cs"/>
        </a:defRPr>
      </a:lvl7pPr>
      <a:lvl8pPr marL="3199373" algn="l" defTabSz="914112" rtl="0" eaLnBrk="1" latinLnBrk="0" hangingPunct="1">
        <a:defRPr sz="1900" kern="1200">
          <a:solidFill>
            <a:schemeClr val="tx1"/>
          </a:solidFill>
          <a:latin typeface="+mn-lt"/>
          <a:ea typeface="+mn-ea"/>
          <a:cs typeface="+mn-cs"/>
        </a:defRPr>
      </a:lvl8pPr>
      <a:lvl9pPr marL="3656429" algn="l" defTabSz="914112" rtl="0" eaLnBrk="1" latinLnBrk="0" hangingPunct="1">
        <a:defRPr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ChangeArrowheads="1"/>
          </p:cNvSpPr>
          <p:nvPr/>
        </p:nvSpPr>
        <p:spPr bwMode="auto">
          <a:xfrm>
            <a:off x="0" y="0"/>
            <a:ext cx="43891200" cy="4800600"/>
          </a:xfrm>
          <a:prstGeom prst="rect">
            <a:avLst/>
          </a:prstGeom>
          <a:solidFill>
            <a:schemeClr val="accent1"/>
          </a:solidFill>
          <a:ln w="9525">
            <a:solidFill>
              <a:schemeClr val="tx1"/>
            </a:solidFill>
            <a:miter lim="800000"/>
            <a:headEnd/>
            <a:tailEnd/>
          </a:ln>
          <a:effectLst/>
        </p:spPr>
        <p:txBody>
          <a:bodyPr wrap="none" lIns="91411" tIns="45701" rIns="91411" bIns="45701" anchor="ctr"/>
          <a:lstStyle/>
          <a:p>
            <a:pPr>
              <a:defRPr/>
            </a:pPr>
            <a:endParaRPr lang="en-US"/>
          </a:p>
        </p:txBody>
      </p:sp>
      <p:sp>
        <p:nvSpPr>
          <p:cNvPr id="181251" name="Rectangle 3"/>
          <p:cNvSpPr>
            <a:spLocks noChangeArrowheads="1"/>
          </p:cNvSpPr>
          <p:nvPr/>
        </p:nvSpPr>
        <p:spPr bwMode="auto">
          <a:xfrm>
            <a:off x="693738" y="5638800"/>
            <a:ext cx="42367200" cy="26563638"/>
          </a:xfrm>
          <a:prstGeom prst="rect">
            <a:avLst/>
          </a:prstGeom>
          <a:solidFill>
            <a:schemeClr val="accent1"/>
          </a:solidFill>
          <a:ln w="9525">
            <a:solidFill>
              <a:schemeClr val="tx1"/>
            </a:solidFill>
            <a:miter lim="800000"/>
            <a:headEnd/>
            <a:tailEnd/>
          </a:ln>
          <a:effectLst/>
        </p:spPr>
        <p:txBody>
          <a:bodyPr wrap="none" lIns="91411" tIns="45701" rIns="91411" bIns="45701" anchor="ctr"/>
          <a:lstStyle/>
          <a:p>
            <a:pPr>
              <a:defRPr/>
            </a:pPr>
            <a:endParaRPr lang="en-US"/>
          </a:p>
        </p:txBody>
      </p:sp>
      <p:sp>
        <p:nvSpPr>
          <p:cNvPr id="181252" name="Rectangle 4"/>
          <p:cNvSpPr>
            <a:spLocks noChangeArrowheads="1"/>
          </p:cNvSpPr>
          <p:nvPr/>
        </p:nvSpPr>
        <p:spPr bwMode="auto">
          <a:xfrm>
            <a:off x="0" y="4800600"/>
            <a:ext cx="43891200" cy="130175"/>
          </a:xfrm>
          <a:prstGeom prst="rect">
            <a:avLst/>
          </a:prstGeom>
          <a:solidFill>
            <a:srgbClr val="660000"/>
          </a:solidFill>
          <a:ln w="9525">
            <a:noFill/>
            <a:miter lim="800000"/>
            <a:headEnd/>
            <a:tailEnd/>
          </a:ln>
          <a:effectLst/>
        </p:spPr>
        <p:txBody>
          <a:bodyPr wrap="none" lIns="91411" tIns="45701" rIns="91411" bIns="45701" anchor="ctr"/>
          <a:lstStyle/>
          <a:p>
            <a:pPr>
              <a:defRPr/>
            </a:pPr>
            <a:endParaRPr lang="en-US"/>
          </a:p>
        </p:txBody>
      </p:sp>
      <p:sp>
        <p:nvSpPr>
          <p:cNvPr id="181253" name="Text Box 5"/>
          <p:cNvSpPr txBox="1">
            <a:spLocks noChangeArrowheads="1"/>
          </p:cNvSpPr>
          <p:nvPr/>
        </p:nvSpPr>
        <p:spPr bwMode="auto">
          <a:xfrm>
            <a:off x="609600" y="32445325"/>
            <a:ext cx="2514600" cy="319088"/>
          </a:xfrm>
          <a:prstGeom prst="rect">
            <a:avLst/>
          </a:prstGeom>
          <a:noFill/>
          <a:ln w="9525">
            <a:noFill/>
            <a:miter lim="800000"/>
            <a:headEnd/>
            <a:tailEnd/>
          </a:ln>
          <a:effectLst/>
        </p:spPr>
        <p:txBody>
          <a:bodyPr lIns="91238" tIns="45605" rIns="91238" bIns="45605">
            <a:spAutoFit/>
          </a:bodyPr>
          <a:lstStyle/>
          <a:p>
            <a:pPr eaLnBrk="0" hangingPunct="0">
              <a:lnSpc>
                <a:spcPct val="65000"/>
              </a:lnSpc>
              <a:spcBef>
                <a:spcPct val="50000"/>
              </a:spcBef>
              <a:defRPr/>
            </a:pPr>
            <a:r>
              <a:rPr lang="en-US" sz="500" b="1" dirty="0">
                <a:solidFill>
                  <a:schemeClr val="bg2"/>
                </a:solidFill>
                <a:latin typeface="Arial" charset="0"/>
              </a:rPr>
              <a:t>POSTER TEMPLATE BY:</a:t>
            </a:r>
          </a:p>
          <a:p>
            <a:pPr eaLnBrk="0" hangingPunct="0">
              <a:lnSpc>
                <a:spcPct val="65000"/>
              </a:lnSpc>
              <a:spcBef>
                <a:spcPct val="50000"/>
              </a:spcBef>
              <a:defRPr/>
            </a:pPr>
            <a:r>
              <a:rPr lang="en-US" sz="1000" b="1" dirty="0">
                <a:solidFill>
                  <a:schemeClr val="bg2"/>
                </a:solidFill>
                <a:latin typeface="Arial" charset="0"/>
              </a:rPr>
              <a:t>www.PosterPresentations.com</a:t>
            </a:r>
          </a:p>
        </p:txBody>
      </p:sp>
      <p:sp>
        <p:nvSpPr>
          <p:cNvPr id="4102" name="Rectangle 6"/>
          <p:cNvSpPr>
            <a:spLocks noGrp="1" noChangeArrowheads="1"/>
          </p:cNvSpPr>
          <p:nvPr>
            <p:ph type="title"/>
          </p:nvPr>
        </p:nvSpPr>
        <p:spPr bwMode="auto">
          <a:xfrm>
            <a:off x="960438" y="1273175"/>
            <a:ext cx="41924287" cy="2201863"/>
          </a:xfrm>
          <a:prstGeom prst="rect">
            <a:avLst/>
          </a:prstGeom>
          <a:noFill/>
          <a:ln w="9525">
            <a:noFill/>
            <a:miter lim="800000"/>
            <a:headEnd/>
            <a:tailEnd/>
          </a:ln>
        </p:spPr>
        <p:txBody>
          <a:bodyPr vert="horz" wrap="square" lIns="91238" tIns="45605" rIns="91238" bIns="45605" numCol="1" anchor="ctr" anchorCtr="0" compatLnSpc="1">
            <a:prstTxWarp prst="textNoShape">
              <a:avLst/>
            </a:prstTxWarp>
          </a:bodyPr>
          <a:lstStyle/>
          <a:p>
            <a:pPr lvl="0"/>
            <a:r>
              <a:rPr lang="en-US" smtClean="0"/>
              <a:t>Click to edit Master title style</a:t>
            </a:r>
          </a:p>
        </p:txBody>
      </p:sp>
      <p:sp>
        <p:nvSpPr>
          <p:cNvPr id="4103" name="Rectangle 7"/>
          <p:cNvSpPr>
            <a:spLocks noGrp="1" noChangeArrowheads="1"/>
          </p:cNvSpPr>
          <p:nvPr>
            <p:ph type="body" idx="1"/>
          </p:nvPr>
        </p:nvSpPr>
        <p:spPr bwMode="auto">
          <a:xfrm>
            <a:off x="693738" y="5638800"/>
            <a:ext cx="42190987" cy="26563638"/>
          </a:xfrm>
          <a:prstGeom prst="rect">
            <a:avLst/>
          </a:prstGeom>
          <a:noFill/>
          <a:ln w="9525">
            <a:noFill/>
            <a:miter lim="800000"/>
            <a:headEnd/>
            <a:tailEnd/>
          </a:ln>
        </p:spPr>
        <p:txBody>
          <a:bodyPr vert="horz" wrap="square" lIns="456264" tIns="456264" rIns="456264" bIns="456264"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81256" name="Rectangle 8"/>
          <p:cNvSpPr>
            <a:spLocks noChangeArrowheads="1"/>
          </p:cNvSpPr>
          <p:nvPr/>
        </p:nvSpPr>
        <p:spPr bwMode="auto">
          <a:xfrm>
            <a:off x="0" y="0"/>
            <a:ext cx="43891200" cy="32918400"/>
          </a:xfrm>
          <a:prstGeom prst="rect">
            <a:avLst/>
          </a:prstGeom>
          <a:noFill/>
          <a:ln w="3175">
            <a:solidFill>
              <a:schemeClr val="tx2"/>
            </a:solidFill>
            <a:miter lim="800000"/>
            <a:headEnd/>
            <a:tailEnd/>
          </a:ln>
          <a:effectLst/>
        </p:spPr>
        <p:txBody>
          <a:bodyPr wrap="none" lIns="91411" tIns="45701" rIns="91411" bIns="45701"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8600">
          <a:solidFill>
            <a:schemeClr val="tx2"/>
          </a:solidFill>
          <a:latin typeface="+mj-lt"/>
          <a:ea typeface="+mj-ea"/>
          <a:cs typeface="+mj-cs"/>
        </a:defRPr>
      </a:lvl1pPr>
      <a:lvl2pPr algn="ctr" rtl="0" eaLnBrk="0" fontAlgn="base" hangingPunct="0">
        <a:spcBef>
          <a:spcPct val="0"/>
        </a:spcBef>
        <a:spcAft>
          <a:spcPct val="0"/>
        </a:spcAft>
        <a:defRPr sz="8600">
          <a:solidFill>
            <a:schemeClr val="tx2"/>
          </a:solidFill>
          <a:latin typeface="Arial Black" pitchFamily="34" charset="0"/>
        </a:defRPr>
      </a:lvl2pPr>
      <a:lvl3pPr algn="ctr" rtl="0" eaLnBrk="0" fontAlgn="base" hangingPunct="0">
        <a:spcBef>
          <a:spcPct val="0"/>
        </a:spcBef>
        <a:spcAft>
          <a:spcPct val="0"/>
        </a:spcAft>
        <a:defRPr sz="8600">
          <a:solidFill>
            <a:schemeClr val="tx2"/>
          </a:solidFill>
          <a:latin typeface="Arial Black" pitchFamily="34" charset="0"/>
        </a:defRPr>
      </a:lvl3pPr>
      <a:lvl4pPr algn="ctr" rtl="0" eaLnBrk="0" fontAlgn="base" hangingPunct="0">
        <a:spcBef>
          <a:spcPct val="0"/>
        </a:spcBef>
        <a:spcAft>
          <a:spcPct val="0"/>
        </a:spcAft>
        <a:defRPr sz="8600">
          <a:solidFill>
            <a:schemeClr val="tx2"/>
          </a:solidFill>
          <a:latin typeface="Arial Black" pitchFamily="34" charset="0"/>
        </a:defRPr>
      </a:lvl4pPr>
      <a:lvl5pPr algn="ctr" rtl="0" eaLnBrk="0" fontAlgn="base" hangingPunct="0">
        <a:spcBef>
          <a:spcPct val="0"/>
        </a:spcBef>
        <a:spcAft>
          <a:spcPct val="0"/>
        </a:spcAft>
        <a:defRPr sz="8600">
          <a:solidFill>
            <a:schemeClr val="tx2"/>
          </a:solidFill>
          <a:latin typeface="Arial Black" pitchFamily="34" charset="0"/>
        </a:defRPr>
      </a:lvl5pPr>
      <a:lvl6pPr marL="457056" algn="ctr" rtl="0" fontAlgn="base">
        <a:spcBef>
          <a:spcPct val="0"/>
        </a:spcBef>
        <a:spcAft>
          <a:spcPct val="0"/>
        </a:spcAft>
        <a:defRPr sz="8600">
          <a:solidFill>
            <a:schemeClr val="tx2"/>
          </a:solidFill>
          <a:latin typeface="Arial Black" pitchFamily="34" charset="0"/>
        </a:defRPr>
      </a:lvl6pPr>
      <a:lvl7pPr marL="914112" algn="ctr" rtl="0" fontAlgn="base">
        <a:spcBef>
          <a:spcPct val="0"/>
        </a:spcBef>
        <a:spcAft>
          <a:spcPct val="0"/>
        </a:spcAft>
        <a:defRPr sz="8600">
          <a:solidFill>
            <a:schemeClr val="tx2"/>
          </a:solidFill>
          <a:latin typeface="Arial Black" pitchFamily="34" charset="0"/>
        </a:defRPr>
      </a:lvl7pPr>
      <a:lvl8pPr marL="1371158" algn="ctr" rtl="0" fontAlgn="base">
        <a:spcBef>
          <a:spcPct val="0"/>
        </a:spcBef>
        <a:spcAft>
          <a:spcPct val="0"/>
        </a:spcAft>
        <a:defRPr sz="8600">
          <a:solidFill>
            <a:schemeClr val="tx2"/>
          </a:solidFill>
          <a:latin typeface="Arial Black" pitchFamily="34" charset="0"/>
        </a:defRPr>
      </a:lvl8pPr>
      <a:lvl9pPr marL="1828214" algn="ctr" rtl="0" fontAlgn="base">
        <a:spcBef>
          <a:spcPct val="0"/>
        </a:spcBef>
        <a:spcAft>
          <a:spcPct val="0"/>
        </a:spcAft>
        <a:defRPr sz="8600">
          <a:solidFill>
            <a:schemeClr val="tx2"/>
          </a:solidFill>
          <a:latin typeface="Arial Black" pitchFamily="34" charset="0"/>
        </a:defRPr>
      </a:lvl9pPr>
    </p:titleStyle>
    <p:bodyStyle>
      <a:lvl1pPr marL="341313" indent="-341313" algn="l" rtl="0" eaLnBrk="0" fontAlgn="base" hangingPunct="0">
        <a:spcBef>
          <a:spcPct val="20000"/>
        </a:spcBef>
        <a:spcAft>
          <a:spcPct val="0"/>
        </a:spcAft>
        <a:buChar char="•"/>
        <a:defRPr sz="2900">
          <a:solidFill>
            <a:schemeClr val="tx1"/>
          </a:solidFill>
          <a:latin typeface="+mn-lt"/>
          <a:ea typeface="+mn-ea"/>
          <a:cs typeface="+mn-cs"/>
        </a:defRPr>
      </a:lvl1pPr>
      <a:lvl2pPr marL="738188" indent="-280988" algn="l" rtl="0" eaLnBrk="0" fontAlgn="base" hangingPunct="0">
        <a:spcBef>
          <a:spcPct val="20000"/>
        </a:spcBef>
        <a:spcAft>
          <a:spcPct val="0"/>
        </a:spcAft>
        <a:buChar char="–"/>
        <a:defRPr sz="2900">
          <a:solidFill>
            <a:schemeClr val="tx1"/>
          </a:solidFill>
          <a:latin typeface="+mn-lt"/>
        </a:defRPr>
      </a:lvl2pPr>
      <a:lvl3pPr marL="1141413" indent="-227013" algn="l" rtl="0" eaLnBrk="0" fontAlgn="base" hangingPunct="0">
        <a:spcBef>
          <a:spcPct val="20000"/>
        </a:spcBef>
        <a:spcAft>
          <a:spcPct val="0"/>
        </a:spcAft>
        <a:buChar char="•"/>
        <a:defRPr sz="2400">
          <a:solidFill>
            <a:schemeClr val="tx1"/>
          </a:solidFill>
          <a:latin typeface="+mn-lt"/>
        </a:defRPr>
      </a:lvl3pPr>
      <a:lvl4pPr marL="1598613" indent="-227013" algn="l" rtl="0" eaLnBrk="0" fontAlgn="base" hangingPunct="0">
        <a:spcBef>
          <a:spcPct val="20000"/>
        </a:spcBef>
        <a:spcAft>
          <a:spcPct val="0"/>
        </a:spcAft>
        <a:buChar char="–"/>
        <a:defRPr sz="1900">
          <a:solidFill>
            <a:schemeClr val="tx1"/>
          </a:solidFill>
          <a:latin typeface="+mn-lt"/>
        </a:defRPr>
      </a:lvl4pPr>
      <a:lvl5pPr marL="2055813" indent="-227013" algn="l" rtl="0" eaLnBrk="0" fontAlgn="base" hangingPunct="0">
        <a:spcBef>
          <a:spcPct val="20000"/>
        </a:spcBef>
        <a:spcAft>
          <a:spcPct val="0"/>
        </a:spcAft>
        <a:buChar char="»"/>
        <a:defRPr sz="1900">
          <a:solidFill>
            <a:schemeClr val="tx1"/>
          </a:solidFill>
          <a:latin typeface="+mn-lt"/>
        </a:defRPr>
      </a:lvl5pPr>
      <a:lvl6pPr marL="2513794" indent="-228523" algn="l" rtl="0" fontAlgn="base">
        <a:spcBef>
          <a:spcPct val="20000"/>
        </a:spcBef>
        <a:spcAft>
          <a:spcPct val="0"/>
        </a:spcAft>
        <a:buChar char="»"/>
        <a:defRPr sz="1900">
          <a:solidFill>
            <a:schemeClr val="tx1"/>
          </a:solidFill>
          <a:latin typeface="+mn-lt"/>
        </a:defRPr>
      </a:lvl6pPr>
      <a:lvl7pPr marL="2970850" indent="-228523" algn="l" rtl="0" fontAlgn="base">
        <a:spcBef>
          <a:spcPct val="20000"/>
        </a:spcBef>
        <a:spcAft>
          <a:spcPct val="0"/>
        </a:spcAft>
        <a:buChar char="»"/>
        <a:defRPr sz="1900">
          <a:solidFill>
            <a:schemeClr val="tx1"/>
          </a:solidFill>
          <a:latin typeface="+mn-lt"/>
        </a:defRPr>
      </a:lvl7pPr>
      <a:lvl8pPr marL="3427906" indent="-228523" algn="l" rtl="0" fontAlgn="base">
        <a:spcBef>
          <a:spcPct val="20000"/>
        </a:spcBef>
        <a:spcAft>
          <a:spcPct val="0"/>
        </a:spcAft>
        <a:buChar char="»"/>
        <a:defRPr sz="1900">
          <a:solidFill>
            <a:schemeClr val="tx1"/>
          </a:solidFill>
          <a:latin typeface="+mn-lt"/>
        </a:defRPr>
      </a:lvl8pPr>
      <a:lvl9pPr marL="3884952" indent="-228523"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112" rtl="0" eaLnBrk="1" latinLnBrk="0" hangingPunct="1">
        <a:defRPr sz="1900" kern="1200">
          <a:solidFill>
            <a:schemeClr val="tx1"/>
          </a:solidFill>
          <a:latin typeface="+mn-lt"/>
          <a:ea typeface="+mn-ea"/>
          <a:cs typeface="+mn-cs"/>
        </a:defRPr>
      </a:lvl1pPr>
      <a:lvl2pPr marL="457056" algn="l" defTabSz="914112" rtl="0" eaLnBrk="1" latinLnBrk="0" hangingPunct="1">
        <a:defRPr sz="1900" kern="1200">
          <a:solidFill>
            <a:schemeClr val="tx1"/>
          </a:solidFill>
          <a:latin typeface="+mn-lt"/>
          <a:ea typeface="+mn-ea"/>
          <a:cs typeface="+mn-cs"/>
        </a:defRPr>
      </a:lvl2pPr>
      <a:lvl3pPr marL="914112" algn="l" defTabSz="914112" rtl="0" eaLnBrk="1" latinLnBrk="0" hangingPunct="1">
        <a:defRPr sz="1900" kern="1200">
          <a:solidFill>
            <a:schemeClr val="tx1"/>
          </a:solidFill>
          <a:latin typeface="+mn-lt"/>
          <a:ea typeface="+mn-ea"/>
          <a:cs typeface="+mn-cs"/>
        </a:defRPr>
      </a:lvl3pPr>
      <a:lvl4pPr marL="1371158" algn="l" defTabSz="914112" rtl="0" eaLnBrk="1" latinLnBrk="0" hangingPunct="1">
        <a:defRPr sz="1900" kern="1200">
          <a:solidFill>
            <a:schemeClr val="tx1"/>
          </a:solidFill>
          <a:latin typeface="+mn-lt"/>
          <a:ea typeface="+mn-ea"/>
          <a:cs typeface="+mn-cs"/>
        </a:defRPr>
      </a:lvl4pPr>
      <a:lvl5pPr marL="1828214" algn="l" defTabSz="914112" rtl="0" eaLnBrk="1" latinLnBrk="0" hangingPunct="1">
        <a:defRPr sz="1900" kern="1200">
          <a:solidFill>
            <a:schemeClr val="tx1"/>
          </a:solidFill>
          <a:latin typeface="+mn-lt"/>
          <a:ea typeface="+mn-ea"/>
          <a:cs typeface="+mn-cs"/>
        </a:defRPr>
      </a:lvl5pPr>
      <a:lvl6pPr marL="2285270" algn="l" defTabSz="914112" rtl="0" eaLnBrk="1" latinLnBrk="0" hangingPunct="1">
        <a:defRPr sz="1900" kern="1200">
          <a:solidFill>
            <a:schemeClr val="tx1"/>
          </a:solidFill>
          <a:latin typeface="+mn-lt"/>
          <a:ea typeface="+mn-ea"/>
          <a:cs typeface="+mn-cs"/>
        </a:defRPr>
      </a:lvl6pPr>
      <a:lvl7pPr marL="2742326" algn="l" defTabSz="914112" rtl="0" eaLnBrk="1" latinLnBrk="0" hangingPunct="1">
        <a:defRPr sz="1900" kern="1200">
          <a:solidFill>
            <a:schemeClr val="tx1"/>
          </a:solidFill>
          <a:latin typeface="+mn-lt"/>
          <a:ea typeface="+mn-ea"/>
          <a:cs typeface="+mn-cs"/>
        </a:defRPr>
      </a:lvl7pPr>
      <a:lvl8pPr marL="3199373" algn="l" defTabSz="914112" rtl="0" eaLnBrk="1" latinLnBrk="0" hangingPunct="1">
        <a:defRPr sz="1900" kern="1200">
          <a:solidFill>
            <a:schemeClr val="tx1"/>
          </a:solidFill>
          <a:latin typeface="+mn-lt"/>
          <a:ea typeface="+mn-ea"/>
          <a:cs typeface="+mn-cs"/>
        </a:defRPr>
      </a:lvl8pPr>
      <a:lvl9pPr marL="3656429" algn="l" defTabSz="914112"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10" Type="http://schemas.openxmlformats.org/officeDocument/2006/relationships/image" Target="../media/image6.gif"/><Relationship Id="rId4" Type="http://schemas.openxmlformats.org/officeDocument/2006/relationships/hyperlink" Target="http://www.york.cuny.edu/" TargetMode="External"/><Relationship Id="rId9" Type="http://schemas.openxmlformats.org/officeDocument/2006/relationships/hyperlink" Target="http://www.cuny.edu/main/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3366FF"/>
            </a:gs>
            <a:gs pos="100000">
              <a:schemeClr val="bg1">
                <a:shade val="30000"/>
                <a:satMod val="200000"/>
              </a:schemeClr>
            </a:gs>
          </a:gsLst>
          <a:path path="circle">
            <a:fillToRect l="50000" t="50000" r="50000" b="50000"/>
          </a:path>
        </a:gradFill>
        <a:effectLst/>
      </p:bgPr>
    </p:bg>
    <p:spTree>
      <p:nvGrpSpPr>
        <p:cNvPr id="1" name=""/>
        <p:cNvGrpSpPr/>
        <p:nvPr/>
      </p:nvGrpSpPr>
      <p:grpSpPr>
        <a:xfrm>
          <a:off x="0" y="0"/>
          <a:ext cx="0" cy="0"/>
          <a:chOff x="0" y="0"/>
          <a:chExt cx="0" cy="0"/>
        </a:xfrm>
      </p:grpSpPr>
      <p:pic>
        <p:nvPicPr>
          <p:cNvPr id="63" name="Picture 62"/>
          <p:cNvPicPr>
            <a:picLocks noGrp="1" noChangeAspect="1" noChangeArrowheads="1"/>
          </p:cNvPicPr>
          <p:nvPr/>
        </p:nvPicPr>
        <p:blipFill>
          <a:blip r:embed="rId3" cstate="print"/>
          <a:srcRect/>
          <a:stretch>
            <a:fillRect/>
          </a:stretch>
        </p:blipFill>
        <p:spPr bwMode="auto">
          <a:xfrm>
            <a:off x="33313609" y="18839605"/>
            <a:ext cx="9553466" cy="3141930"/>
          </a:xfrm>
          <a:prstGeom prst="rect">
            <a:avLst/>
          </a:prstGeom>
          <a:noFill/>
          <a:ln w="9525">
            <a:noFill/>
            <a:miter lim="800000"/>
            <a:headEnd/>
            <a:tailEnd/>
          </a:ln>
        </p:spPr>
      </p:pic>
      <p:sp>
        <p:nvSpPr>
          <p:cNvPr id="1031" name="Rectangle 5"/>
          <p:cNvSpPr>
            <a:spLocks noChangeArrowheads="1"/>
          </p:cNvSpPr>
          <p:nvPr/>
        </p:nvSpPr>
        <p:spPr bwMode="auto">
          <a:xfrm>
            <a:off x="2983427" y="764063"/>
            <a:ext cx="37384039" cy="3662299"/>
          </a:xfrm>
          <a:prstGeom prst="rect">
            <a:avLst/>
          </a:prstGeom>
          <a:noFill/>
          <a:ln w="9525">
            <a:noFill/>
            <a:miter lim="800000"/>
            <a:headEnd/>
            <a:tailEnd/>
          </a:ln>
        </p:spPr>
        <p:txBody>
          <a:bodyPr wrap="square" lIns="91214" tIns="45600" rIns="91214" bIns="45600" anchor="ctr">
            <a:spAutoFit/>
          </a:bodyPr>
          <a:lstStyle/>
          <a:p>
            <a:pPr algn="ctr" eaLnBrk="0" hangingPunct="0"/>
            <a:r>
              <a:rPr lang="en-US" sz="9600" b="1" dirty="0">
                <a:solidFill>
                  <a:srgbClr val="FFFFFF"/>
                </a:solidFill>
              </a:rPr>
              <a:t>Examination of </a:t>
            </a:r>
            <a:r>
              <a:rPr lang="en-US" sz="9600" b="1" dirty="0" smtClean="0">
                <a:solidFill>
                  <a:srgbClr val="FFFFFF"/>
                </a:solidFill>
              </a:rPr>
              <a:t>Bankruptcy Prediction Models</a:t>
            </a:r>
          </a:p>
          <a:p>
            <a:pPr algn="ctr" eaLnBrk="0" hangingPunct="0"/>
            <a:r>
              <a:rPr lang="en-US" sz="9600" b="1" dirty="0" smtClean="0">
                <a:solidFill>
                  <a:srgbClr val="FFFFFF"/>
                </a:solidFill>
              </a:rPr>
              <a:t>An empirical analysis of American Airlines</a:t>
            </a:r>
          </a:p>
          <a:p>
            <a:pPr algn="ctr" eaLnBrk="0" hangingPunct="0"/>
            <a:r>
              <a:rPr lang="en-US" sz="4000" b="1" dirty="0" smtClean="0">
                <a:solidFill>
                  <a:srgbClr val="FFFFFF"/>
                </a:solidFill>
                <a:latin typeface="Arial" charset="0"/>
              </a:rPr>
              <a:t>Student: Yousef </a:t>
            </a:r>
            <a:r>
              <a:rPr lang="en-US" sz="4000" b="1" dirty="0" err="1" smtClean="0">
                <a:solidFill>
                  <a:srgbClr val="FFFFFF"/>
                </a:solidFill>
                <a:latin typeface="Arial" charset="0"/>
              </a:rPr>
              <a:t>Almomani</a:t>
            </a:r>
            <a:r>
              <a:rPr lang="en-US" sz="4000" b="1" dirty="0" smtClean="0">
                <a:solidFill>
                  <a:srgbClr val="FFFFFF"/>
                </a:solidFill>
                <a:latin typeface="Arial" charset="0"/>
              </a:rPr>
              <a:t>					Faculty Advisor: Dr. Chun-Pin Hsu</a:t>
            </a:r>
          </a:p>
        </p:txBody>
      </p:sp>
      <p:sp>
        <p:nvSpPr>
          <p:cNvPr id="1032" name="Text Box 7"/>
          <p:cNvSpPr txBox="1">
            <a:spLocks noChangeArrowheads="1"/>
          </p:cNvSpPr>
          <p:nvPr/>
        </p:nvSpPr>
        <p:spPr bwMode="auto">
          <a:xfrm>
            <a:off x="685800" y="5638800"/>
            <a:ext cx="9990138" cy="830764"/>
          </a:xfrm>
          <a:prstGeom prst="rect">
            <a:avLst/>
          </a:prstGeom>
          <a:solidFill>
            <a:schemeClr val="accent2"/>
          </a:solidFill>
          <a:ln w="9525">
            <a:noFill/>
            <a:miter lim="800000"/>
            <a:headEnd/>
            <a:tailEnd/>
          </a:ln>
        </p:spPr>
        <p:txBody>
          <a:bodyPr wrap="square" lIns="91238" tIns="45605" rIns="91238" bIns="45605">
            <a:spAutoFit/>
          </a:bodyPr>
          <a:lstStyle/>
          <a:p>
            <a:pPr algn="ctr" eaLnBrk="0" hangingPunct="0">
              <a:spcBef>
                <a:spcPct val="50000"/>
              </a:spcBef>
            </a:pPr>
            <a:r>
              <a:rPr lang="en-US" sz="4800" b="1" dirty="0" smtClean="0">
                <a:solidFill>
                  <a:srgbClr val="F8F8F8"/>
                </a:solidFill>
                <a:latin typeface="Times New Roman" panose="02020603050405020304" pitchFamily="18" charset="0"/>
                <a:cs typeface="Times New Roman" panose="02020603050405020304" pitchFamily="18" charset="0"/>
              </a:rPr>
              <a:t>Abstract</a:t>
            </a:r>
            <a:endParaRPr lang="en-US" sz="4800" b="1" dirty="0">
              <a:solidFill>
                <a:srgbClr val="F8F8F8"/>
              </a:solidFill>
              <a:latin typeface="Times New Roman" panose="02020603050405020304" pitchFamily="18" charset="0"/>
              <a:cs typeface="Times New Roman" panose="02020603050405020304" pitchFamily="18" charset="0"/>
            </a:endParaRPr>
          </a:p>
        </p:txBody>
      </p:sp>
      <p:sp>
        <p:nvSpPr>
          <p:cNvPr id="1033" name="Text Box 14"/>
          <p:cNvSpPr txBox="1">
            <a:spLocks noChangeArrowheads="1"/>
          </p:cNvSpPr>
          <p:nvPr/>
        </p:nvSpPr>
        <p:spPr bwMode="auto">
          <a:xfrm>
            <a:off x="693738" y="6205538"/>
            <a:ext cx="9982200" cy="1369315"/>
          </a:xfrm>
          <a:prstGeom prst="rect">
            <a:avLst/>
          </a:prstGeom>
          <a:noFill/>
          <a:ln w="9525">
            <a:noFill/>
            <a:miter lim="800000"/>
            <a:headEnd/>
            <a:tailEnd/>
          </a:ln>
        </p:spPr>
        <p:txBody>
          <a:bodyPr wrap="square" lIns="457056" tIns="457056" rIns="457056" bIns="457056">
            <a:spAutoFit/>
          </a:bodyPr>
          <a:lstStyle/>
          <a:p>
            <a:pPr algn="just"/>
            <a:endParaRPr lang="en-US" b="1" dirty="0">
              <a:latin typeface="+mn-lt"/>
            </a:endParaRPr>
          </a:p>
        </p:txBody>
      </p:sp>
      <p:sp>
        <p:nvSpPr>
          <p:cNvPr id="1068" name="Rectangle 44"/>
          <p:cNvSpPr>
            <a:spLocks noChangeArrowheads="1"/>
          </p:cNvSpPr>
          <p:nvPr/>
        </p:nvSpPr>
        <p:spPr bwMode="auto">
          <a:xfrm>
            <a:off x="0" y="-456203"/>
            <a:ext cx="923394" cy="1369606"/>
          </a:xfrm>
          <a:prstGeom prst="rect">
            <a:avLst/>
          </a:prstGeom>
          <a:noFill/>
          <a:ln w="9525" cap="flat" cmpd="sng">
            <a:noFill/>
            <a:prstDash val="solid"/>
            <a:miter lim="800000"/>
            <a:headEnd/>
            <a:tailEnd/>
          </a:ln>
          <a:effectLst/>
        </p:spPr>
        <p:txBody>
          <a:bodyPr vert="horz" wrap="none" lIns="457200" tIns="457200" rIns="457200" bIns="45720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900" b="0" i="0" u="none" strike="noStrike" cap="none" normalizeH="0" baseline="0" dirty="0" smtClean="0">
              <a:ln>
                <a:noFill/>
              </a:ln>
              <a:solidFill>
                <a:schemeClr val="tx1"/>
              </a:solidFill>
              <a:effectLst/>
              <a:latin typeface="Arial Narrow" pitchFamily="34" charset="0"/>
            </a:endParaRPr>
          </a:p>
        </p:txBody>
      </p:sp>
      <p:sp>
        <p:nvSpPr>
          <p:cNvPr id="38" name="TextBox 37"/>
          <p:cNvSpPr txBox="1"/>
          <p:nvPr/>
        </p:nvSpPr>
        <p:spPr>
          <a:xfrm>
            <a:off x="23805931" y="6829434"/>
            <a:ext cx="184731" cy="538609"/>
          </a:xfrm>
          <a:prstGeom prst="rect">
            <a:avLst/>
          </a:prstGeom>
          <a:noFill/>
        </p:spPr>
        <p:txBody>
          <a:bodyPr wrap="none" rtlCol="0">
            <a:spAutoFit/>
          </a:bodyPr>
          <a:lstStyle/>
          <a:p>
            <a:endParaRPr lang="en-US" dirty="0"/>
          </a:p>
        </p:txBody>
      </p:sp>
      <p:sp>
        <p:nvSpPr>
          <p:cNvPr id="49" name="TextBox 48"/>
          <p:cNvSpPr txBox="1"/>
          <p:nvPr/>
        </p:nvSpPr>
        <p:spPr>
          <a:xfrm>
            <a:off x="40182800" y="20511390"/>
            <a:ext cx="184666" cy="538609"/>
          </a:xfrm>
          <a:prstGeom prst="rect">
            <a:avLst/>
          </a:prstGeom>
          <a:noFill/>
        </p:spPr>
        <p:txBody>
          <a:bodyPr wrap="none" rtlCol="0">
            <a:spAutoFit/>
          </a:bodyPr>
          <a:lstStyle/>
          <a:p>
            <a:endParaRPr lang="en-US" dirty="0"/>
          </a:p>
        </p:txBody>
      </p:sp>
      <p:sp>
        <p:nvSpPr>
          <p:cNvPr id="50" name="TextBox 49"/>
          <p:cNvSpPr txBox="1"/>
          <p:nvPr/>
        </p:nvSpPr>
        <p:spPr>
          <a:xfrm>
            <a:off x="36576000" y="26822400"/>
            <a:ext cx="184666" cy="538609"/>
          </a:xfrm>
          <a:prstGeom prst="rect">
            <a:avLst/>
          </a:prstGeom>
          <a:noFill/>
        </p:spPr>
        <p:txBody>
          <a:bodyPr wrap="none" rtlCol="0">
            <a:spAutoFit/>
          </a:bodyPr>
          <a:lstStyle/>
          <a:p>
            <a:endParaRPr lang="en-US" dirty="0"/>
          </a:p>
        </p:txBody>
      </p:sp>
      <p:sp>
        <p:nvSpPr>
          <p:cNvPr id="53" name="TextBox 52"/>
          <p:cNvSpPr txBox="1"/>
          <p:nvPr/>
        </p:nvSpPr>
        <p:spPr>
          <a:xfrm>
            <a:off x="914930" y="6583183"/>
            <a:ext cx="9216571" cy="15481161"/>
          </a:xfrm>
          <a:prstGeom prst="rect">
            <a:avLst/>
          </a:prstGeom>
          <a:noFill/>
        </p:spPr>
        <p:txBody>
          <a:bodyPr wrap="square" rtlCol="0">
            <a:spAutoFit/>
          </a:bodyPr>
          <a:lstStyle/>
          <a:p>
            <a:pPr algn="just"/>
            <a:r>
              <a:rPr lang="en-US" sz="4000" dirty="0">
                <a:latin typeface="Times New Roman" pitchFamily="18" charset="0"/>
                <a:cs typeface="Times New Roman" pitchFamily="18" charset="0"/>
              </a:rPr>
              <a:t>In the past few decades, several US based airlines filed for bankruptcy protection under Chapter 11 of the United States Bankruptcy Law. </a:t>
            </a:r>
            <a:r>
              <a:rPr lang="en-US" sz="4000" dirty="0" smtClean="0">
                <a:latin typeface="Times New Roman" pitchFamily="18" charset="0"/>
                <a:cs typeface="Times New Roman" pitchFamily="18" charset="0"/>
              </a:rPr>
              <a:t>Since airlines are both labor and capital intensive industry and strongly engaged with the financial markets and economics indices, when a major </a:t>
            </a:r>
            <a:r>
              <a:rPr lang="en-US" sz="4000" dirty="0">
                <a:latin typeface="Times New Roman" pitchFamily="18" charset="0"/>
                <a:cs typeface="Times New Roman" pitchFamily="18" charset="0"/>
              </a:rPr>
              <a:t>airline files for bankruptcy protection, the impacts will not only limit to the airline itself but the whole </a:t>
            </a:r>
            <a:r>
              <a:rPr lang="en-US" sz="4000" dirty="0" smtClean="0">
                <a:latin typeface="Times New Roman" pitchFamily="18" charset="0"/>
                <a:cs typeface="Times New Roman" pitchFamily="18" charset="0"/>
              </a:rPr>
              <a:t>economy.  </a:t>
            </a:r>
            <a:r>
              <a:rPr lang="en-US" sz="4000" dirty="0">
                <a:latin typeface="Times New Roman" pitchFamily="18" charset="0"/>
                <a:cs typeface="Times New Roman" pitchFamily="18" charset="0"/>
              </a:rPr>
              <a:t>Therefore, how to accurately predicate an airline’s possibility to file for bankruptcy protection is an important subject in Aviation Finance</a:t>
            </a:r>
            <a:r>
              <a:rPr lang="en-US" sz="4000" dirty="0" smtClean="0">
                <a:latin typeface="Times New Roman" pitchFamily="18" charset="0"/>
                <a:cs typeface="Times New Roman" pitchFamily="18" charset="0"/>
              </a:rPr>
              <a:t>.</a:t>
            </a:r>
            <a:r>
              <a:rPr lang="en-US" sz="4000" dirty="0">
                <a:latin typeface="Times New Roman" pitchFamily="18" charset="0"/>
                <a:cs typeface="Times New Roman" pitchFamily="18" charset="0"/>
              </a:rPr>
              <a:t> In this study, we </a:t>
            </a:r>
            <a:r>
              <a:rPr lang="en-US" sz="4000" dirty="0" smtClean="0">
                <a:latin typeface="Times New Roman" pitchFamily="18" charset="0"/>
                <a:cs typeface="Times New Roman" pitchFamily="18" charset="0"/>
              </a:rPr>
              <a:t>examined </a:t>
            </a:r>
            <a:r>
              <a:rPr lang="en-US" sz="4000" dirty="0">
                <a:latin typeface="Times New Roman" pitchFamily="18" charset="0"/>
                <a:cs typeface="Times New Roman" pitchFamily="18" charset="0"/>
              </a:rPr>
              <a:t>the power of several bankruptcy prediction models in estimating bankruptcy possibilities of American Airlines. Specifically, we </a:t>
            </a:r>
            <a:r>
              <a:rPr lang="en-US" sz="4000" dirty="0" smtClean="0">
                <a:latin typeface="Times New Roman" pitchFamily="18" charset="0"/>
                <a:cs typeface="Times New Roman" pitchFamily="18" charset="0"/>
              </a:rPr>
              <a:t>adopt the three  </a:t>
            </a:r>
            <a:r>
              <a:rPr lang="en-US" sz="4000" dirty="0">
                <a:latin typeface="Times New Roman" pitchFamily="18" charset="0"/>
                <a:cs typeface="Times New Roman" pitchFamily="18" charset="0"/>
              </a:rPr>
              <a:t>Z-score models </a:t>
            </a:r>
            <a:r>
              <a:rPr lang="en-US" sz="4000" dirty="0" smtClean="0">
                <a:latin typeface="Times New Roman" pitchFamily="18" charset="0"/>
                <a:cs typeface="Times New Roman" pitchFamily="18" charset="0"/>
              </a:rPr>
              <a:t>developed by Altman in 1968, 1983, and 1993 respectively. Our </a:t>
            </a:r>
            <a:r>
              <a:rPr lang="en-US" sz="4000" dirty="0">
                <a:latin typeface="Times New Roman" pitchFamily="18" charset="0"/>
                <a:cs typeface="Times New Roman" pitchFamily="18" charset="0"/>
              </a:rPr>
              <a:t>empirical results indicate the </a:t>
            </a:r>
            <a:r>
              <a:rPr lang="en-US" sz="4000" dirty="0" smtClean="0">
                <a:latin typeface="Times New Roman" pitchFamily="18" charset="0"/>
                <a:cs typeface="Times New Roman" pitchFamily="18" charset="0"/>
              </a:rPr>
              <a:t>although the three models are quite powerful in estimating bankruptcy possibilities in other industries, they may not fit </a:t>
            </a:r>
            <a:r>
              <a:rPr lang="en-US" sz="4000" dirty="0">
                <a:latin typeface="Times New Roman" pitchFamily="18" charset="0"/>
                <a:cs typeface="Times New Roman" pitchFamily="18" charset="0"/>
              </a:rPr>
              <a:t>in the </a:t>
            </a:r>
            <a:r>
              <a:rPr lang="en-US" sz="4000" dirty="0" smtClean="0">
                <a:latin typeface="Times New Roman" pitchFamily="18" charset="0"/>
                <a:cs typeface="Times New Roman" pitchFamily="18" charset="0"/>
              </a:rPr>
              <a:t>American Airlines case. </a:t>
            </a:r>
            <a:endParaRPr lang="en-US" sz="4000" dirty="0">
              <a:latin typeface="Times New Roman" pitchFamily="18" charset="0"/>
              <a:cs typeface="Times New Roman" pitchFamily="18" charset="0"/>
            </a:endParaRPr>
          </a:p>
          <a:p>
            <a:pPr marL="342900" indent="-342900" algn="just">
              <a:buFont typeface="Wingdings" charset="2"/>
              <a:buChar char="u"/>
            </a:pPr>
            <a:endParaRPr lang="en-US" sz="4000" dirty="0">
              <a:latin typeface="Times New Roman" pitchFamily="18" charset="0"/>
              <a:cs typeface="Times New Roman" pitchFamily="18" charset="0"/>
            </a:endParaRPr>
          </a:p>
        </p:txBody>
      </p:sp>
      <p:sp>
        <p:nvSpPr>
          <p:cNvPr id="54" name="Rectangle 53"/>
          <p:cNvSpPr/>
          <p:nvPr/>
        </p:nvSpPr>
        <p:spPr>
          <a:xfrm>
            <a:off x="22907072" y="23734984"/>
            <a:ext cx="8330642" cy="8094524"/>
          </a:xfrm>
          <a:prstGeom prst="rect">
            <a:avLst/>
          </a:prstGeom>
        </p:spPr>
        <p:txBody>
          <a:bodyPr wrap="square">
            <a:spAutoFit/>
          </a:bodyPr>
          <a:lstStyle/>
          <a:p>
            <a:r>
              <a:rPr lang="en-US" sz="4000" dirty="0">
                <a:latin typeface="Times New Roman" panose="02020603050405020304" pitchFamily="18" charset="0"/>
                <a:cs typeface="Times New Roman" panose="02020603050405020304" pitchFamily="18" charset="0"/>
              </a:rPr>
              <a:t>Model III: Z Score (Altman 1993) </a:t>
            </a:r>
          </a:p>
          <a:p>
            <a:pPr marL="1423988" indent="-625475">
              <a:buNone/>
            </a:pPr>
            <a:r>
              <a:rPr lang="en-US" sz="4000" dirty="0">
                <a:latin typeface="Times New Roman" panose="02020603050405020304" pitchFamily="18" charset="0"/>
                <a:cs typeface="Times New Roman" panose="02020603050405020304" pitchFamily="18" charset="0"/>
              </a:rPr>
              <a:t>X1: Working </a:t>
            </a:r>
            <a:r>
              <a:rPr lang="en-US" sz="4000" dirty="0" smtClean="0">
                <a:latin typeface="Times New Roman" panose="02020603050405020304" pitchFamily="18" charset="0"/>
                <a:cs typeface="Times New Roman" panose="02020603050405020304" pitchFamily="18" charset="0"/>
              </a:rPr>
              <a:t>Capital/Total </a:t>
            </a:r>
            <a:r>
              <a:rPr lang="en-US" sz="4000" dirty="0">
                <a:latin typeface="Times New Roman" panose="02020603050405020304" pitchFamily="18" charset="0"/>
                <a:cs typeface="Times New Roman" panose="02020603050405020304" pitchFamily="18" charset="0"/>
              </a:rPr>
              <a:t>Assets </a:t>
            </a:r>
          </a:p>
          <a:p>
            <a:pPr marL="1423988" indent="-625475">
              <a:buNone/>
            </a:pPr>
            <a:r>
              <a:rPr lang="en-US" sz="4000" dirty="0">
                <a:latin typeface="Times New Roman" panose="02020603050405020304" pitchFamily="18" charset="0"/>
                <a:cs typeface="Times New Roman" panose="02020603050405020304" pitchFamily="18" charset="0"/>
              </a:rPr>
              <a:t>X2: Retained Earnings/Total Assets </a:t>
            </a:r>
          </a:p>
          <a:p>
            <a:pPr marL="1423988" indent="-625475">
              <a:buNone/>
            </a:pPr>
            <a:r>
              <a:rPr lang="en-US" sz="4000" dirty="0">
                <a:latin typeface="Times New Roman" panose="02020603050405020304" pitchFamily="18" charset="0"/>
                <a:cs typeface="Times New Roman" panose="02020603050405020304" pitchFamily="18" charset="0"/>
              </a:rPr>
              <a:t>X3: EBIT/Total Assets </a:t>
            </a:r>
          </a:p>
          <a:p>
            <a:pPr marL="1423988" indent="-625475">
              <a:buNone/>
            </a:pPr>
            <a:r>
              <a:rPr lang="en-US" sz="4000" dirty="0">
                <a:latin typeface="Times New Roman" panose="02020603050405020304" pitchFamily="18" charset="0"/>
                <a:cs typeface="Times New Roman" panose="02020603050405020304" pitchFamily="18" charset="0"/>
              </a:rPr>
              <a:t>X4: Book Value Equity/Total liabilities </a:t>
            </a:r>
          </a:p>
          <a:p>
            <a:pPr>
              <a:buNone/>
            </a:pPr>
            <a:r>
              <a:rPr lang="en-US" sz="4000" dirty="0">
                <a:latin typeface="Times New Roman" panose="02020603050405020304" pitchFamily="18" charset="0"/>
                <a:cs typeface="Times New Roman" panose="02020603050405020304" pitchFamily="18" charset="0"/>
              </a:rPr>
              <a:t>Z’’ = 6.56X1 + 3.26X2 + 6.72X3 + 1.05X4</a:t>
            </a:r>
          </a:p>
          <a:p>
            <a:pPr>
              <a:buNone/>
            </a:pPr>
            <a:endParaRPr lang="en-US" sz="4000" dirty="0">
              <a:latin typeface="Times New Roman" panose="02020603050405020304" pitchFamily="18" charset="0"/>
              <a:cs typeface="Times New Roman" panose="02020603050405020304" pitchFamily="18" charset="0"/>
            </a:endParaRPr>
          </a:p>
          <a:p>
            <a:pPr marL="365125" indent="665163">
              <a:buNone/>
            </a:pPr>
            <a:r>
              <a:rPr lang="en-US" sz="4000" dirty="0">
                <a:latin typeface="Times New Roman" panose="02020603050405020304" pitchFamily="18" charset="0"/>
                <a:cs typeface="Times New Roman" panose="02020603050405020304" pitchFamily="18" charset="0"/>
              </a:rPr>
              <a:t>Z&lt;1.10  Bankruptcy within a year</a:t>
            </a:r>
          </a:p>
          <a:p>
            <a:pPr marL="365125" indent="665163">
              <a:buNone/>
            </a:pPr>
            <a:r>
              <a:rPr lang="en-US" sz="4000" dirty="0">
                <a:latin typeface="Times New Roman" panose="02020603050405020304" pitchFamily="18" charset="0"/>
                <a:cs typeface="Times New Roman" panose="02020603050405020304" pitchFamily="18" charset="0"/>
              </a:rPr>
              <a:t>Z&gt;2.60  Non Bankruptcy</a:t>
            </a:r>
          </a:p>
          <a:p>
            <a:pPr marL="365125" indent="665163">
              <a:buNone/>
            </a:pPr>
            <a:r>
              <a:rPr lang="en-US" sz="4000" dirty="0">
                <a:latin typeface="Times New Roman" panose="02020603050405020304" pitchFamily="18" charset="0"/>
                <a:cs typeface="Times New Roman" panose="02020603050405020304" pitchFamily="18" charset="0"/>
              </a:rPr>
              <a:t>2.60&gt;Z&gt;1.10 Gray area</a:t>
            </a:r>
          </a:p>
          <a:p>
            <a:endParaRPr lang="en-US" sz="4000" b="1" dirty="0">
              <a:latin typeface="Times New Roman" panose="02020603050405020304" pitchFamily="18" charset="0"/>
              <a:cs typeface="Times New Roman" panose="02020603050405020304" pitchFamily="18" charset="0"/>
            </a:endParaRPr>
          </a:p>
        </p:txBody>
      </p:sp>
      <p:sp>
        <p:nvSpPr>
          <p:cNvPr id="74" name="Rectangle 73"/>
          <p:cNvSpPr/>
          <p:nvPr/>
        </p:nvSpPr>
        <p:spPr>
          <a:xfrm>
            <a:off x="33244682" y="24718248"/>
            <a:ext cx="9077326" cy="3170099"/>
          </a:xfrm>
          <a:prstGeom prst="rect">
            <a:avLst/>
          </a:prstGeom>
        </p:spPr>
        <p:txBody>
          <a:bodyPr wrap="square">
            <a:spAutoFit/>
          </a:bodyPr>
          <a:lstStyle/>
          <a:p>
            <a:pPr algn="just"/>
            <a:r>
              <a:rPr lang="en-US" sz="4000" dirty="0">
                <a:latin typeface="Times New Roman" panose="02020603050405020304" pitchFamily="18" charset="0"/>
                <a:cs typeface="Times New Roman" panose="02020603050405020304" pitchFamily="18" charset="0"/>
              </a:rPr>
              <a:t>In the future, we plan to extend this examination to other </a:t>
            </a:r>
            <a:r>
              <a:rPr lang="en-US" sz="4000" dirty="0" smtClean="0">
                <a:latin typeface="Times New Roman" panose="02020603050405020304" pitchFamily="18" charset="0"/>
                <a:cs typeface="Times New Roman" panose="02020603050405020304" pitchFamily="18" charset="0"/>
              </a:rPr>
              <a:t>airlines to determine the prediction capabilities of the Altman Z-Score and its revised models in the aviation industry.</a:t>
            </a:r>
            <a:endParaRPr lang="en-US" sz="4000" dirty="0">
              <a:latin typeface="Times New Roman" panose="02020603050405020304" pitchFamily="18" charset="0"/>
              <a:cs typeface="Times New Roman" panose="02020603050405020304" pitchFamily="18" charset="0"/>
            </a:endParaRPr>
          </a:p>
        </p:txBody>
      </p:sp>
      <p:sp>
        <p:nvSpPr>
          <p:cNvPr id="75" name="TextBox 74"/>
          <p:cNvSpPr txBox="1"/>
          <p:nvPr/>
        </p:nvSpPr>
        <p:spPr>
          <a:xfrm>
            <a:off x="2641600" y="7467600"/>
            <a:ext cx="7010400" cy="538609"/>
          </a:xfrm>
          <a:prstGeom prst="rect">
            <a:avLst/>
          </a:prstGeom>
          <a:noFill/>
        </p:spPr>
        <p:txBody>
          <a:bodyPr wrap="square" rtlCol="0">
            <a:spAutoFit/>
          </a:bodyPr>
          <a:lstStyle/>
          <a:p>
            <a:endParaRPr lang="en-US" dirty="0"/>
          </a:p>
        </p:txBody>
      </p:sp>
      <p:sp>
        <p:nvSpPr>
          <p:cNvPr id="30" name="Text Box 7"/>
          <p:cNvSpPr txBox="1">
            <a:spLocks noChangeArrowheads="1"/>
          </p:cNvSpPr>
          <p:nvPr/>
        </p:nvSpPr>
        <p:spPr bwMode="auto">
          <a:xfrm>
            <a:off x="728564" y="22239518"/>
            <a:ext cx="9982200" cy="830764"/>
          </a:xfrm>
          <a:prstGeom prst="rect">
            <a:avLst/>
          </a:prstGeom>
          <a:solidFill>
            <a:schemeClr val="accent2"/>
          </a:solidFill>
          <a:ln w="9525">
            <a:noFill/>
            <a:miter lim="800000"/>
            <a:headEnd/>
            <a:tailEnd/>
          </a:ln>
        </p:spPr>
        <p:txBody>
          <a:bodyPr lIns="91238" tIns="45605" rIns="91238" bIns="45605">
            <a:spAutoFit/>
          </a:bodyPr>
          <a:lstStyle/>
          <a:p>
            <a:pPr algn="ctr" eaLnBrk="0" hangingPunct="0">
              <a:spcBef>
                <a:spcPct val="50000"/>
              </a:spcBef>
            </a:pPr>
            <a:r>
              <a:rPr lang="en-US" sz="4800" b="1" dirty="0" smtClean="0">
                <a:solidFill>
                  <a:srgbClr val="F8F8F8"/>
                </a:solidFill>
                <a:latin typeface="Times New Roman" panose="02020603050405020304" pitchFamily="18" charset="0"/>
                <a:cs typeface="Times New Roman" panose="02020603050405020304" pitchFamily="18" charset="0"/>
              </a:rPr>
              <a:t>Introduction</a:t>
            </a:r>
            <a:endParaRPr lang="en-US" sz="4800" b="1" dirty="0">
              <a:solidFill>
                <a:srgbClr val="F8F8F8"/>
              </a:solidFill>
              <a:latin typeface="Times New Roman" panose="02020603050405020304" pitchFamily="18" charset="0"/>
              <a:cs typeface="Times New Roman" panose="02020603050405020304" pitchFamily="18" charset="0"/>
            </a:endParaRPr>
          </a:p>
        </p:txBody>
      </p:sp>
      <p:sp>
        <p:nvSpPr>
          <p:cNvPr id="34" name="Text Box 479"/>
          <p:cNvSpPr txBox="1">
            <a:spLocks noChangeArrowheads="1"/>
          </p:cNvSpPr>
          <p:nvPr/>
        </p:nvSpPr>
        <p:spPr bwMode="auto">
          <a:xfrm>
            <a:off x="33145280" y="27782246"/>
            <a:ext cx="9982200" cy="830764"/>
          </a:xfrm>
          <a:prstGeom prst="rect">
            <a:avLst/>
          </a:prstGeom>
          <a:solidFill>
            <a:schemeClr val="accent2"/>
          </a:solidFill>
          <a:ln w="9525">
            <a:noFill/>
            <a:miter lim="800000"/>
            <a:headEnd/>
            <a:tailEnd/>
          </a:ln>
        </p:spPr>
        <p:txBody>
          <a:bodyPr wrap="square" lIns="91238" tIns="45605" rIns="91238" bIns="45605">
            <a:spAutoFit/>
          </a:bodyPr>
          <a:lstStyle/>
          <a:p>
            <a:pPr algn="ctr" eaLnBrk="0" hangingPunct="0">
              <a:spcBef>
                <a:spcPct val="50000"/>
              </a:spcBef>
            </a:pPr>
            <a:r>
              <a:rPr lang="en-US" sz="4800" b="1" dirty="0" smtClean="0">
                <a:solidFill>
                  <a:srgbClr val="F8F8F8"/>
                </a:solidFill>
                <a:latin typeface="Times New Roman" panose="02020603050405020304" pitchFamily="18" charset="0"/>
                <a:cs typeface="Times New Roman" panose="02020603050405020304" pitchFamily="18" charset="0"/>
              </a:rPr>
              <a:t>References</a:t>
            </a:r>
          </a:p>
        </p:txBody>
      </p:sp>
      <p:pic>
        <p:nvPicPr>
          <p:cNvPr id="31" name="logo" descr="York College Logo">
            <a:hlinkClick r:id="rId4" tooltip="&quot;York College Homepage&quot;"/>
          </p:cNvPr>
          <p:cNvPicPr/>
          <p:nvPr/>
        </p:nvPicPr>
        <p:blipFill>
          <a:blip r:embed="rId5" cstate="print"/>
          <a:srcRect/>
          <a:stretch>
            <a:fillRect/>
          </a:stretch>
        </p:blipFill>
        <p:spPr bwMode="auto">
          <a:xfrm>
            <a:off x="488949" y="0"/>
            <a:ext cx="6970629" cy="2502568"/>
          </a:xfrm>
          <a:prstGeom prst="rect">
            <a:avLst/>
          </a:prstGeom>
          <a:noFill/>
          <a:ln w="9525">
            <a:noFill/>
            <a:miter lim="800000"/>
            <a:headEnd/>
            <a:tailEnd/>
          </a:ln>
        </p:spPr>
      </p:pic>
      <p:sp>
        <p:nvSpPr>
          <p:cNvPr id="45" name="Text Box 7"/>
          <p:cNvSpPr txBox="1">
            <a:spLocks noChangeArrowheads="1"/>
          </p:cNvSpPr>
          <p:nvPr/>
        </p:nvSpPr>
        <p:spPr bwMode="auto">
          <a:xfrm>
            <a:off x="22236218" y="5668993"/>
            <a:ext cx="9982200" cy="830764"/>
          </a:xfrm>
          <a:prstGeom prst="rect">
            <a:avLst/>
          </a:prstGeom>
          <a:solidFill>
            <a:schemeClr val="accent2"/>
          </a:solidFill>
          <a:ln w="9525">
            <a:noFill/>
            <a:miter lim="800000"/>
            <a:headEnd/>
            <a:tailEnd/>
          </a:ln>
        </p:spPr>
        <p:txBody>
          <a:bodyPr wrap="square" lIns="91238" tIns="45605" rIns="91238" bIns="45605">
            <a:spAutoFit/>
          </a:bodyPr>
          <a:lstStyle/>
          <a:p>
            <a:pPr algn="ctr" eaLnBrk="0" hangingPunct="0">
              <a:spcBef>
                <a:spcPct val="50000"/>
              </a:spcBef>
            </a:pPr>
            <a:r>
              <a:rPr lang="en-US" sz="4800" b="1" dirty="0" smtClean="0">
                <a:solidFill>
                  <a:srgbClr val="F8F8F8"/>
                </a:solidFill>
                <a:latin typeface="Times New Roman" panose="02020603050405020304" pitchFamily="18" charset="0"/>
                <a:cs typeface="Times New Roman" panose="02020603050405020304" pitchFamily="18" charset="0"/>
              </a:rPr>
              <a:t>The 1968 Model</a:t>
            </a:r>
          </a:p>
        </p:txBody>
      </p:sp>
      <p:sp>
        <p:nvSpPr>
          <p:cNvPr id="46" name="TextBox 45"/>
          <p:cNvSpPr txBox="1"/>
          <p:nvPr/>
        </p:nvSpPr>
        <p:spPr>
          <a:xfrm>
            <a:off x="11518465" y="23404098"/>
            <a:ext cx="9950667" cy="538609"/>
          </a:xfrm>
          <a:prstGeom prst="rect">
            <a:avLst/>
          </a:prstGeom>
          <a:noFill/>
        </p:spPr>
        <p:txBody>
          <a:bodyPr wrap="square" rtlCol="0">
            <a:spAutoFit/>
          </a:bodyPr>
          <a:lstStyle/>
          <a:p>
            <a:endParaRPr lang="en-US" dirty="0"/>
          </a:p>
        </p:txBody>
      </p:sp>
      <p:sp>
        <p:nvSpPr>
          <p:cNvPr id="4" name="TextBox 3"/>
          <p:cNvSpPr txBox="1"/>
          <p:nvPr/>
        </p:nvSpPr>
        <p:spPr>
          <a:xfrm>
            <a:off x="22380197" y="15324406"/>
            <a:ext cx="9832619" cy="6863417"/>
          </a:xfrm>
          <a:prstGeom prst="rect">
            <a:avLst/>
          </a:prstGeom>
          <a:noFill/>
        </p:spPr>
        <p:txBody>
          <a:bodyPr wrap="square" rtlCol="0">
            <a:spAutoFit/>
          </a:bodyPr>
          <a:lstStyle/>
          <a:p>
            <a:r>
              <a:rPr lang="en-US" sz="4000" dirty="0">
                <a:latin typeface="Times New Roman" panose="02020603050405020304" pitchFamily="18" charset="0"/>
                <a:cs typeface="Times New Roman" panose="02020603050405020304" pitchFamily="18" charset="0"/>
              </a:rPr>
              <a:t>Model II: Z Score (Altman 1983) </a:t>
            </a:r>
          </a:p>
          <a:p>
            <a:pPr marL="1423988" indent="-625475">
              <a:buNone/>
            </a:pPr>
            <a:r>
              <a:rPr lang="en-US" sz="4000" dirty="0">
                <a:latin typeface="Times New Roman" panose="02020603050405020304" pitchFamily="18" charset="0"/>
                <a:cs typeface="Times New Roman" panose="02020603050405020304" pitchFamily="18" charset="0"/>
              </a:rPr>
              <a:t>X1: Working Capital/Total Assets </a:t>
            </a:r>
          </a:p>
          <a:p>
            <a:pPr marL="1423988" indent="-625475">
              <a:buNone/>
            </a:pPr>
            <a:r>
              <a:rPr lang="en-US" sz="4000" dirty="0">
                <a:latin typeface="Times New Roman" panose="02020603050405020304" pitchFamily="18" charset="0"/>
                <a:cs typeface="Times New Roman" panose="02020603050405020304" pitchFamily="18" charset="0"/>
              </a:rPr>
              <a:t>X2: Retained Earnings/Total Assets </a:t>
            </a:r>
          </a:p>
          <a:p>
            <a:pPr marL="1423988" indent="-625475">
              <a:buNone/>
            </a:pPr>
            <a:r>
              <a:rPr lang="en-US" sz="4000" dirty="0">
                <a:latin typeface="Times New Roman" panose="02020603050405020304" pitchFamily="18" charset="0"/>
                <a:cs typeface="Times New Roman" panose="02020603050405020304" pitchFamily="18" charset="0"/>
              </a:rPr>
              <a:t>X3: EBIT/Total Assets </a:t>
            </a:r>
          </a:p>
          <a:p>
            <a:pPr marL="1423988" indent="-625475">
              <a:buNone/>
            </a:pPr>
            <a:r>
              <a:rPr lang="en-US" sz="4000" dirty="0">
                <a:latin typeface="Times New Roman" panose="02020603050405020304" pitchFamily="18" charset="0"/>
                <a:cs typeface="Times New Roman" panose="02020603050405020304" pitchFamily="18" charset="0"/>
              </a:rPr>
              <a:t>X4: Book Value Equity/Total liabilities </a:t>
            </a:r>
          </a:p>
          <a:p>
            <a:pPr marL="1423988" indent="-625475">
              <a:buNone/>
            </a:pPr>
            <a:r>
              <a:rPr lang="en-US" sz="4000" dirty="0">
                <a:latin typeface="Times New Roman" panose="02020603050405020304" pitchFamily="18" charset="0"/>
                <a:cs typeface="Times New Roman" panose="02020603050405020304" pitchFamily="18" charset="0"/>
              </a:rPr>
              <a:t>X5: Sales/Total Assets </a:t>
            </a:r>
          </a:p>
          <a:p>
            <a:pPr>
              <a:buNone/>
            </a:pPr>
            <a:r>
              <a:rPr lang="en-US" sz="4000" dirty="0">
                <a:latin typeface="Times New Roman" panose="02020603050405020304" pitchFamily="18" charset="0"/>
                <a:cs typeface="Times New Roman" panose="02020603050405020304" pitchFamily="18" charset="0"/>
              </a:rPr>
              <a:t>Z’= 0.717X1+0.847X2+3.107X3 + 0.420X4+ 0.998X5 </a:t>
            </a:r>
          </a:p>
          <a:p>
            <a:pPr marL="365125" indent="665163">
              <a:buNone/>
            </a:pPr>
            <a:r>
              <a:rPr lang="en-US" sz="4000" dirty="0">
                <a:latin typeface="Times New Roman" panose="02020603050405020304" pitchFamily="18" charset="0"/>
                <a:cs typeface="Times New Roman" panose="02020603050405020304" pitchFamily="18" charset="0"/>
              </a:rPr>
              <a:t>Z&lt;1.23  Bankruptcy within a year</a:t>
            </a:r>
          </a:p>
          <a:p>
            <a:pPr marL="365125" indent="665163">
              <a:buNone/>
            </a:pPr>
            <a:r>
              <a:rPr lang="en-US" sz="4000" dirty="0">
                <a:latin typeface="Times New Roman" panose="02020603050405020304" pitchFamily="18" charset="0"/>
                <a:cs typeface="Times New Roman" panose="02020603050405020304" pitchFamily="18" charset="0"/>
              </a:rPr>
              <a:t>Z&gt;2.90  Non Bankruptcy</a:t>
            </a:r>
          </a:p>
          <a:p>
            <a:pPr marL="365125" indent="665163">
              <a:buNone/>
            </a:pPr>
            <a:r>
              <a:rPr lang="en-US" sz="4000" dirty="0">
                <a:latin typeface="Times New Roman" panose="02020603050405020304" pitchFamily="18" charset="0"/>
                <a:cs typeface="Times New Roman" panose="02020603050405020304" pitchFamily="18" charset="0"/>
              </a:rPr>
              <a:t>2.90&gt;Z&gt;1.23 Gray area</a:t>
            </a:r>
          </a:p>
        </p:txBody>
      </p:sp>
      <p:sp>
        <p:nvSpPr>
          <p:cNvPr id="8" name="TextBox 7"/>
          <p:cNvSpPr txBox="1"/>
          <p:nvPr/>
        </p:nvSpPr>
        <p:spPr>
          <a:xfrm>
            <a:off x="1036980" y="23356277"/>
            <a:ext cx="9216571" cy="8710077"/>
          </a:xfrm>
          <a:prstGeom prst="rect">
            <a:avLst/>
          </a:prstGeom>
          <a:noFill/>
        </p:spPr>
        <p:txBody>
          <a:bodyPr wrap="square" rtlCol="0">
            <a:spAutoFit/>
          </a:bodyPr>
          <a:lstStyle/>
          <a:p>
            <a:pPr algn="just"/>
            <a:r>
              <a:rPr lang="en-US" sz="4000" dirty="0">
                <a:latin typeface="Times New Roman" pitchFamily="18" charset="0"/>
                <a:cs typeface="Times New Roman" pitchFamily="18" charset="0"/>
              </a:rPr>
              <a:t>Whether a company will go bankrupt is an important issue in the field of finance</a:t>
            </a:r>
            <a:r>
              <a:rPr lang="en-US" sz="4000" dirty="0" smtClean="0">
                <a:latin typeface="Times New Roman" pitchFamily="18" charset="0"/>
                <a:cs typeface="Times New Roman" pitchFamily="18" charset="0"/>
              </a:rPr>
              <a:t>. When a big firm goes bankrupt, it will cause serious impacts on both stock holders and stakeholders. Theoretically, if  investors and stakeholders could predict a firm’s possibility of going bankrupt, the impact may be reduced.</a:t>
            </a:r>
          </a:p>
          <a:p>
            <a:pPr algn="just"/>
            <a:r>
              <a:rPr lang="en-US" sz="4000" dirty="0" smtClean="0">
                <a:latin typeface="Times New Roman" pitchFamily="18" charset="0"/>
                <a:cs typeface="Times New Roman" pitchFamily="18" charset="0"/>
              </a:rPr>
              <a:t> </a:t>
            </a:r>
          </a:p>
          <a:p>
            <a:pPr algn="just"/>
            <a:r>
              <a:rPr lang="en-US" sz="4000" dirty="0" smtClean="0">
                <a:latin typeface="Times New Roman" pitchFamily="18" charset="0"/>
                <a:cs typeface="Times New Roman" pitchFamily="18" charset="0"/>
              </a:rPr>
              <a:t>Altman pioneered the study of bankruptcy prediction and introduced his first  Z-score model.    This model was based on a study of 66 firms and claimed that the model had 95% success rate in bankruptcy prediction.   </a:t>
            </a:r>
            <a:endParaRPr lang="en-US" sz="4000" dirty="0">
              <a:latin typeface="Times New Roman" pitchFamily="18" charset="0"/>
              <a:cs typeface="Times New Roman" pitchFamily="18" charset="0"/>
            </a:endParaRPr>
          </a:p>
        </p:txBody>
      </p:sp>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20144210">
            <a:off x="13817836" y="29445709"/>
            <a:ext cx="7348996" cy="1134250"/>
          </a:xfrm>
          <a:prstGeom prst="rect">
            <a:avLst/>
          </a:prstGeom>
        </p:spPr>
      </p:pic>
      <p:pic>
        <p:nvPicPr>
          <p:cNvPr id="11" name="Picture 1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1924234" y="24331908"/>
            <a:ext cx="4437207" cy="1653868"/>
          </a:xfrm>
          <a:prstGeom prst="rect">
            <a:avLst/>
          </a:prstGeom>
        </p:spPr>
      </p:pic>
      <p:sp>
        <p:nvSpPr>
          <p:cNvPr id="13" name="Notched Right Arrow 12"/>
          <p:cNvSpPr/>
          <p:nvPr/>
        </p:nvSpPr>
        <p:spPr bwMode="auto">
          <a:xfrm rot="3224873">
            <a:off x="14503046" y="26721021"/>
            <a:ext cx="2463282" cy="2720667"/>
          </a:xfrm>
          <a:prstGeom prst="notchedRightArrow">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457200" tIns="457200" rIns="457200" bIns="457200" numCol="1" rtlCol="0" anchor="t" anchorCtr="0" compatLnSpc="1">
            <a:prstTxWarp prst="textNoShape">
              <a:avLst/>
            </a:prstTxWarp>
            <a:spAutoFit/>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2900" i="0" u="none" strike="noStrike" normalizeH="0" baseline="0" smtClean="0">
              <a:ln w="0"/>
              <a:effectLst>
                <a:outerShdw blurRad="38100" dist="19050" dir="2700000" algn="tl" rotWithShape="0">
                  <a:schemeClr val="dk1">
                    <a:alpha val="40000"/>
                  </a:schemeClr>
                </a:outerShdw>
              </a:effectLst>
              <a:latin typeface="Arial Narrow" pitchFamily="34" charset="0"/>
            </a:endParaRPr>
          </a:p>
        </p:txBody>
      </p:sp>
      <p:sp>
        <p:nvSpPr>
          <p:cNvPr id="47" name="TextBox 46"/>
          <p:cNvSpPr txBox="1"/>
          <p:nvPr/>
        </p:nvSpPr>
        <p:spPr>
          <a:xfrm>
            <a:off x="11742173" y="6765181"/>
            <a:ext cx="9768036" cy="17943374"/>
          </a:xfrm>
          <a:prstGeom prst="rect">
            <a:avLst/>
          </a:prstGeom>
          <a:noFill/>
        </p:spPr>
        <p:txBody>
          <a:bodyPr wrap="square" rtlCol="0">
            <a:spAutoFit/>
          </a:bodyPr>
          <a:lstStyle/>
          <a:p>
            <a:pPr algn="just"/>
            <a:r>
              <a:rPr lang="en-US" sz="4000" dirty="0" smtClean="0">
                <a:latin typeface="Times New Roman" panose="02020603050405020304" pitchFamily="18" charset="0"/>
                <a:cs typeface="Times New Roman" panose="02020603050405020304" pitchFamily="18" charset="0"/>
              </a:rPr>
              <a:t>Although the 1968 model seemed to be efficiency, one of the components in the model required “stock  price” of the evaluating company. This may not be appropriate for private holding companies as those companies are not public traded and do not have information for their stock prices. To copy with the problem, in 1983, Altman revised the 1968 model and used book value to replace market value in the 1983 model. </a:t>
            </a:r>
          </a:p>
          <a:p>
            <a:pPr algn="just"/>
            <a:endParaRPr lang="en-US" sz="4000" dirty="0" smtClean="0">
              <a:latin typeface="Times New Roman" panose="02020603050405020304" pitchFamily="18" charset="0"/>
              <a:cs typeface="Times New Roman" panose="02020603050405020304" pitchFamily="18" charset="0"/>
            </a:endParaRPr>
          </a:p>
          <a:p>
            <a:pPr algn="just"/>
            <a:r>
              <a:rPr lang="en-US" sz="4000" dirty="0" smtClean="0">
                <a:latin typeface="Times New Roman" panose="02020603050405020304" pitchFamily="18" charset="0"/>
                <a:cs typeface="Times New Roman" panose="02020603050405020304" pitchFamily="18" charset="0"/>
              </a:rPr>
              <a:t>In 1993, Since Altman felt that the fifth ratio in his models couldn’t present a difference between failed and non-failed firms, he revised his models again and introduced a newer model. </a:t>
            </a:r>
            <a:endParaRPr lang="en-US" sz="4000" dirty="0">
              <a:latin typeface="Times New Roman" panose="02020603050405020304" pitchFamily="18" charset="0"/>
              <a:cs typeface="Times New Roman" panose="02020603050405020304" pitchFamily="18" charset="0"/>
            </a:endParaRPr>
          </a:p>
          <a:p>
            <a:pPr algn="just"/>
            <a:endParaRPr lang="en-US" sz="4000" dirty="0" smtClean="0">
              <a:latin typeface="Times New Roman" panose="02020603050405020304" pitchFamily="18" charset="0"/>
              <a:cs typeface="Times New Roman" panose="02020603050405020304" pitchFamily="18" charset="0"/>
            </a:endParaRPr>
          </a:p>
          <a:p>
            <a:pPr algn="just"/>
            <a:r>
              <a:rPr lang="en-US" sz="4000" dirty="0" smtClean="0">
                <a:latin typeface="Times New Roman" panose="02020603050405020304" pitchFamily="18" charset="0"/>
                <a:cs typeface="Times New Roman" panose="02020603050405020304" pitchFamily="18" charset="0"/>
              </a:rPr>
              <a:t>Since airlines are both labor and capital intensive companies and the business models are quite different from manufactural companies. The aviation industry merits our study to examine if the Altman models could still apply to the airlines.   </a:t>
            </a:r>
          </a:p>
          <a:p>
            <a:pPr algn="just"/>
            <a:endParaRPr lang="en-US" sz="4000" dirty="0">
              <a:latin typeface="Times New Roman" panose="02020603050405020304" pitchFamily="18" charset="0"/>
              <a:cs typeface="Times New Roman" panose="02020603050405020304" pitchFamily="18" charset="0"/>
            </a:endParaRPr>
          </a:p>
          <a:p>
            <a:pPr algn="just"/>
            <a:r>
              <a:rPr lang="en-US" sz="4000" dirty="0" smtClean="0">
                <a:latin typeface="Times New Roman" panose="02020603050405020304" pitchFamily="18" charset="0"/>
                <a:cs typeface="Times New Roman" panose="02020603050405020304" pitchFamily="18" charset="0"/>
              </a:rPr>
              <a:t>Our empirical study included the three Altman models and utilized </a:t>
            </a:r>
            <a:r>
              <a:rPr lang="en-US" sz="4000" dirty="0">
                <a:latin typeface="Times New Roman" panose="02020603050405020304" pitchFamily="18" charset="0"/>
                <a:cs typeface="Times New Roman" panose="02020603050405020304" pitchFamily="18" charset="0"/>
              </a:rPr>
              <a:t>American Airlines’ case  as the company filed </a:t>
            </a:r>
            <a:r>
              <a:rPr lang="en-US" sz="4000" dirty="0" smtClean="0">
                <a:latin typeface="Times New Roman" panose="02020603050405020304" pitchFamily="18" charset="0"/>
                <a:cs typeface="Times New Roman" panose="02020603050405020304" pitchFamily="18" charset="0"/>
              </a:rPr>
              <a:t>for </a:t>
            </a:r>
            <a:r>
              <a:rPr lang="en-US" sz="4000" dirty="0">
                <a:latin typeface="Times New Roman" panose="02020603050405020304" pitchFamily="18" charset="0"/>
                <a:cs typeface="Times New Roman" panose="02020603050405020304" pitchFamily="18" charset="0"/>
              </a:rPr>
              <a:t>Chapter 11 bankruptcy protection on 29 November 2011 </a:t>
            </a:r>
            <a:r>
              <a:rPr lang="en-US" sz="4000" dirty="0" smtClean="0">
                <a:latin typeface="Times New Roman" panose="02020603050405020304" pitchFamily="18" charset="0"/>
                <a:cs typeface="Times New Roman" panose="02020603050405020304" pitchFamily="18" charset="0"/>
              </a:rPr>
              <a:t>example. </a:t>
            </a:r>
            <a:endParaRPr lang="en-US" sz="4000" dirty="0">
              <a:latin typeface="Times New Roman" panose="02020603050405020304" pitchFamily="18" charset="0"/>
              <a:cs typeface="Times New Roman" panose="02020603050405020304" pitchFamily="18" charset="0"/>
            </a:endParaRPr>
          </a:p>
        </p:txBody>
      </p:sp>
      <p:sp>
        <p:nvSpPr>
          <p:cNvPr id="51" name="Text Box 7"/>
          <p:cNvSpPr txBox="1">
            <a:spLocks noChangeArrowheads="1"/>
          </p:cNvSpPr>
          <p:nvPr/>
        </p:nvSpPr>
        <p:spPr bwMode="auto">
          <a:xfrm>
            <a:off x="11474146" y="5700511"/>
            <a:ext cx="9982200" cy="830764"/>
          </a:xfrm>
          <a:prstGeom prst="rect">
            <a:avLst/>
          </a:prstGeom>
          <a:solidFill>
            <a:schemeClr val="accent2"/>
          </a:solidFill>
          <a:ln w="9525">
            <a:noFill/>
            <a:miter lim="800000"/>
            <a:headEnd/>
            <a:tailEnd/>
          </a:ln>
        </p:spPr>
        <p:txBody>
          <a:bodyPr lIns="91238" tIns="45605" rIns="91238" bIns="45605">
            <a:spAutoFit/>
          </a:bodyPr>
          <a:lstStyle/>
          <a:p>
            <a:pPr algn="ctr" eaLnBrk="0" hangingPunct="0">
              <a:spcBef>
                <a:spcPct val="50000"/>
              </a:spcBef>
            </a:pPr>
            <a:r>
              <a:rPr lang="en-US" sz="4800" b="1" dirty="0" smtClean="0">
                <a:solidFill>
                  <a:srgbClr val="F8F8F8"/>
                </a:solidFill>
                <a:latin typeface="Times New Roman" panose="02020603050405020304" pitchFamily="18" charset="0"/>
                <a:cs typeface="Times New Roman" panose="02020603050405020304" pitchFamily="18" charset="0"/>
              </a:rPr>
              <a:t>Introduction</a:t>
            </a:r>
            <a:endParaRPr lang="en-US" sz="4800" b="1" dirty="0">
              <a:solidFill>
                <a:srgbClr val="F8F8F8"/>
              </a:solidFill>
              <a:latin typeface="Times New Roman" panose="02020603050405020304" pitchFamily="18" charset="0"/>
              <a:cs typeface="Times New Roman" panose="02020603050405020304" pitchFamily="18" charset="0"/>
            </a:endParaRPr>
          </a:p>
        </p:txBody>
      </p:sp>
      <p:sp>
        <p:nvSpPr>
          <p:cNvPr id="52" name="TextBox 51"/>
          <p:cNvSpPr txBox="1"/>
          <p:nvPr/>
        </p:nvSpPr>
        <p:spPr>
          <a:xfrm>
            <a:off x="22541618" y="6583183"/>
            <a:ext cx="9982200" cy="7478970"/>
          </a:xfrm>
          <a:prstGeom prst="rect">
            <a:avLst/>
          </a:prstGeom>
          <a:noFill/>
        </p:spPr>
        <p:txBody>
          <a:bodyPr wrap="square" rtlCol="0">
            <a:spAutoFit/>
          </a:bodyPr>
          <a:lstStyle/>
          <a:p>
            <a:r>
              <a:rPr lang="en-US" sz="4000" dirty="0" smtClean="0">
                <a:latin typeface="Times New Roman" panose="02020603050405020304" pitchFamily="18" charset="0"/>
                <a:cs typeface="Times New Roman" panose="02020603050405020304" pitchFamily="18" charset="0"/>
              </a:rPr>
              <a:t>Model </a:t>
            </a:r>
            <a:r>
              <a:rPr lang="en-US" sz="4000" dirty="0">
                <a:latin typeface="Times New Roman" panose="02020603050405020304" pitchFamily="18" charset="0"/>
                <a:cs typeface="Times New Roman" panose="02020603050405020304" pitchFamily="18" charset="0"/>
              </a:rPr>
              <a:t>I: Z Score (Altman 1968) </a:t>
            </a:r>
          </a:p>
          <a:p>
            <a:pPr marL="1423988" indent="-625475">
              <a:buNone/>
            </a:pPr>
            <a:r>
              <a:rPr lang="en-US" sz="4000" dirty="0">
                <a:latin typeface="Times New Roman" panose="02020603050405020304" pitchFamily="18" charset="0"/>
                <a:cs typeface="Times New Roman" panose="02020603050405020304" pitchFamily="18" charset="0"/>
              </a:rPr>
              <a:t>X1: Working Capital/Total Assets </a:t>
            </a:r>
          </a:p>
          <a:p>
            <a:pPr marL="1423988" indent="-625475">
              <a:buNone/>
            </a:pPr>
            <a:r>
              <a:rPr lang="en-US" sz="4000" dirty="0">
                <a:latin typeface="Times New Roman" panose="02020603050405020304" pitchFamily="18" charset="0"/>
                <a:cs typeface="Times New Roman" panose="02020603050405020304" pitchFamily="18" charset="0"/>
              </a:rPr>
              <a:t>X2: Retained Earnings/Total Assets </a:t>
            </a:r>
          </a:p>
          <a:p>
            <a:pPr marL="1423988" indent="-625475">
              <a:buNone/>
            </a:pPr>
            <a:r>
              <a:rPr lang="en-US" sz="4000" dirty="0">
                <a:latin typeface="Times New Roman" panose="02020603050405020304" pitchFamily="18" charset="0"/>
                <a:cs typeface="Times New Roman" panose="02020603050405020304" pitchFamily="18" charset="0"/>
              </a:rPr>
              <a:t>X3: EBIT/Total Assets </a:t>
            </a:r>
          </a:p>
          <a:p>
            <a:pPr marL="1423988" indent="-625475">
              <a:buNone/>
            </a:pPr>
            <a:r>
              <a:rPr lang="en-US" sz="4000" dirty="0">
                <a:latin typeface="Times New Roman" panose="02020603050405020304" pitchFamily="18" charset="0"/>
                <a:cs typeface="Times New Roman" panose="02020603050405020304" pitchFamily="18" charset="0"/>
              </a:rPr>
              <a:t>X4: Market Value Equity/Book Value of Total Debt </a:t>
            </a:r>
          </a:p>
          <a:p>
            <a:pPr marL="1423988" indent="-625475">
              <a:buNone/>
            </a:pPr>
            <a:r>
              <a:rPr lang="en-US" sz="4000" dirty="0">
                <a:latin typeface="Times New Roman" panose="02020603050405020304" pitchFamily="18" charset="0"/>
                <a:cs typeface="Times New Roman" panose="02020603050405020304" pitchFamily="18" charset="0"/>
              </a:rPr>
              <a:t>X5: Sales/Total Assets </a:t>
            </a:r>
          </a:p>
          <a:p>
            <a:pPr>
              <a:buNone/>
            </a:pPr>
            <a:r>
              <a:rPr lang="en-US" sz="4000" dirty="0">
                <a:latin typeface="Times New Roman" panose="02020603050405020304" pitchFamily="18" charset="0"/>
                <a:cs typeface="Times New Roman" panose="02020603050405020304" pitchFamily="18" charset="0"/>
              </a:rPr>
              <a:t>Z = 1.2X1+ 1.4X2 + 3.3X3+0.6X4 + 0.999X5 </a:t>
            </a:r>
          </a:p>
          <a:p>
            <a:pPr marL="365125" indent="665163">
              <a:buNone/>
            </a:pPr>
            <a:r>
              <a:rPr lang="en-US" sz="4000" dirty="0">
                <a:latin typeface="Times New Roman" panose="02020603050405020304" pitchFamily="18" charset="0"/>
                <a:cs typeface="Times New Roman" panose="02020603050405020304" pitchFamily="18" charset="0"/>
              </a:rPr>
              <a:t>Z&lt;1.81  Bankruptcy within a year</a:t>
            </a:r>
          </a:p>
          <a:p>
            <a:pPr marL="365125" indent="665163">
              <a:buNone/>
            </a:pPr>
            <a:r>
              <a:rPr lang="en-US" sz="4000" dirty="0">
                <a:latin typeface="Times New Roman" panose="02020603050405020304" pitchFamily="18" charset="0"/>
                <a:cs typeface="Times New Roman" panose="02020603050405020304" pitchFamily="18" charset="0"/>
              </a:rPr>
              <a:t>Z&gt;2.67  Non Bankruptcy</a:t>
            </a:r>
          </a:p>
          <a:p>
            <a:pPr marL="365125" indent="665163">
              <a:buNone/>
            </a:pPr>
            <a:r>
              <a:rPr lang="en-US" sz="4000" dirty="0">
                <a:latin typeface="Times New Roman" panose="02020603050405020304" pitchFamily="18" charset="0"/>
                <a:cs typeface="Times New Roman" panose="02020603050405020304" pitchFamily="18" charset="0"/>
              </a:rPr>
              <a:t>2.67&gt;Z&gt;1.81 Gray area</a:t>
            </a:r>
          </a:p>
          <a:p>
            <a:endParaRPr lang="en-US" sz="4000" b="1" dirty="0" smtClean="0">
              <a:latin typeface="Times New Roman" panose="02020603050405020304" pitchFamily="18" charset="0"/>
              <a:cs typeface="Times New Roman" panose="02020603050405020304" pitchFamily="18" charset="0"/>
            </a:endParaRPr>
          </a:p>
        </p:txBody>
      </p:sp>
      <p:sp>
        <p:nvSpPr>
          <p:cNvPr id="56" name="Text Box 7"/>
          <p:cNvSpPr txBox="1">
            <a:spLocks noChangeArrowheads="1"/>
          </p:cNvSpPr>
          <p:nvPr/>
        </p:nvSpPr>
        <p:spPr bwMode="auto">
          <a:xfrm>
            <a:off x="22081293" y="22374164"/>
            <a:ext cx="9982200" cy="830764"/>
          </a:xfrm>
          <a:prstGeom prst="rect">
            <a:avLst/>
          </a:prstGeom>
          <a:solidFill>
            <a:schemeClr val="accent2"/>
          </a:solidFill>
          <a:ln w="9525">
            <a:noFill/>
            <a:miter lim="800000"/>
            <a:headEnd/>
            <a:tailEnd/>
          </a:ln>
        </p:spPr>
        <p:txBody>
          <a:bodyPr wrap="square" lIns="91238" tIns="45605" rIns="91238" bIns="45605">
            <a:spAutoFit/>
          </a:bodyPr>
          <a:lstStyle/>
          <a:p>
            <a:pPr algn="ctr" eaLnBrk="0" hangingPunct="0">
              <a:spcBef>
                <a:spcPct val="50000"/>
              </a:spcBef>
            </a:pPr>
            <a:r>
              <a:rPr lang="en-US" sz="4800" b="1" dirty="0" smtClean="0">
                <a:solidFill>
                  <a:srgbClr val="F8F8F8"/>
                </a:solidFill>
                <a:latin typeface="Times New Roman" panose="02020603050405020304" pitchFamily="18" charset="0"/>
                <a:cs typeface="Times New Roman" panose="02020603050405020304" pitchFamily="18" charset="0"/>
              </a:rPr>
              <a:t>The 1993 Model</a:t>
            </a:r>
          </a:p>
        </p:txBody>
      </p:sp>
      <p:sp>
        <p:nvSpPr>
          <p:cNvPr id="57" name="Text Box 7"/>
          <p:cNvSpPr txBox="1">
            <a:spLocks noChangeArrowheads="1"/>
          </p:cNvSpPr>
          <p:nvPr/>
        </p:nvSpPr>
        <p:spPr bwMode="auto">
          <a:xfrm>
            <a:off x="22388618" y="14117446"/>
            <a:ext cx="9982200" cy="830764"/>
          </a:xfrm>
          <a:prstGeom prst="rect">
            <a:avLst/>
          </a:prstGeom>
          <a:solidFill>
            <a:schemeClr val="accent2"/>
          </a:solidFill>
          <a:ln w="9525">
            <a:noFill/>
            <a:miter lim="800000"/>
            <a:headEnd/>
            <a:tailEnd/>
          </a:ln>
        </p:spPr>
        <p:txBody>
          <a:bodyPr wrap="square" lIns="91238" tIns="45605" rIns="91238" bIns="45605">
            <a:spAutoFit/>
          </a:bodyPr>
          <a:lstStyle/>
          <a:p>
            <a:pPr algn="ctr" eaLnBrk="0" hangingPunct="0">
              <a:spcBef>
                <a:spcPct val="50000"/>
              </a:spcBef>
            </a:pPr>
            <a:r>
              <a:rPr lang="en-US" sz="4800" b="1" dirty="0" smtClean="0">
                <a:solidFill>
                  <a:srgbClr val="F8F8F8"/>
                </a:solidFill>
                <a:latin typeface="Times New Roman" panose="02020603050405020304" pitchFamily="18" charset="0"/>
                <a:cs typeface="Times New Roman" panose="02020603050405020304" pitchFamily="18" charset="0"/>
              </a:rPr>
              <a:t>The 1983 Model</a:t>
            </a:r>
          </a:p>
        </p:txBody>
      </p:sp>
      <p:sp>
        <p:nvSpPr>
          <p:cNvPr id="58" name="Text Box 7"/>
          <p:cNvSpPr txBox="1">
            <a:spLocks noChangeArrowheads="1"/>
          </p:cNvSpPr>
          <p:nvPr/>
        </p:nvSpPr>
        <p:spPr bwMode="auto">
          <a:xfrm>
            <a:off x="33099242" y="5700511"/>
            <a:ext cx="9982200" cy="830764"/>
          </a:xfrm>
          <a:prstGeom prst="rect">
            <a:avLst/>
          </a:prstGeom>
          <a:solidFill>
            <a:schemeClr val="accent2"/>
          </a:solidFill>
          <a:ln w="9525">
            <a:noFill/>
            <a:miter lim="800000"/>
            <a:headEnd/>
            <a:tailEnd/>
          </a:ln>
        </p:spPr>
        <p:txBody>
          <a:bodyPr wrap="square" lIns="91238" tIns="45605" rIns="91238" bIns="45605">
            <a:spAutoFit/>
          </a:bodyPr>
          <a:lstStyle/>
          <a:p>
            <a:pPr algn="ctr" eaLnBrk="0" hangingPunct="0">
              <a:spcBef>
                <a:spcPct val="50000"/>
              </a:spcBef>
            </a:pPr>
            <a:r>
              <a:rPr lang="en-US" sz="4800" b="1" dirty="0" smtClean="0">
                <a:solidFill>
                  <a:srgbClr val="F8F8F8"/>
                </a:solidFill>
                <a:latin typeface="Times New Roman" panose="02020603050405020304" pitchFamily="18" charset="0"/>
                <a:cs typeface="Times New Roman" panose="02020603050405020304" pitchFamily="18" charset="0"/>
              </a:rPr>
              <a:t>The Data</a:t>
            </a:r>
          </a:p>
        </p:txBody>
      </p:sp>
      <p:pic>
        <p:nvPicPr>
          <p:cNvPr id="61" name="Picture 60"/>
          <p:cNvPicPr>
            <a:picLocks noGrp="1" noChangeAspect="1" noChangeArrowheads="1"/>
          </p:cNvPicPr>
          <p:nvPr/>
        </p:nvPicPr>
        <p:blipFill>
          <a:blip r:embed="rId8" cstate="print"/>
          <a:srcRect/>
          <a:stretch>
            <a:fillRect/>
          </a:stretch>
        </p:blipFill>
        <p:spPr bwMode="auto">
          <a:xfrm>
            <a:off x="33099242" y="6593509"/>
            <a:ext cx="9982200" cy="7608656"/>
          </a:xfrm>
          <a:prstGeom prst="rect">
            <a:avLst/>
          </a:prstGeom>
          <a:noFill/>
          <a:ln w="9525">
            <a:noFill/>
            <a:miter lim="800000"/>
            <a:headEnd/>
            <a:tailEnd/>
          </a:ln>
        </p:spPr>
      </p:pic>
      <p:sp>
        <p:nvSpPr>
          <p:cNvPr id="62" name="Text Box 7"/>
          <p:cNvSpPr txBox="1">
            <a:spLocks noChangeArrowheads="1"/>
          </p:cNvSpPr>
          <p:nvPr/>
        </p:nvSpPr>
        <p:spPr bwMode="auto">
          <a:xfrm>
            <a:off x="33099242" y="14384859"/>
            <a:ext cx="9982200" cy="830764"/>
          </a:xfrm>
          <a:prstGeom prst="rect">
            <a:avLst/>
          </a:prstGeom>
          <a:solidFill>
            <a:schemeClr val="accent2"/>
          </a:solidFill>
          <a:ln w="9525">
            <a:noFill/>
            <a:miter lim="800000"/>
            <a:headEnd/>
            <a:tailEnd/>
          </a:ln>
        </p:spPr>
        <p:txBody>
          <a:bodyPr wrap="square" lIns="91238" tIns="45605" rIns="91238" bIns="45605">
            <a:spAutoFit/>
          </a:bodyPr>
          <a:lstStyle/>
          <a:p>
            <a:pPr algn="ctr" eaLnBrk="0" hangingPunct="0">
              <a:spcBef>
                <a:spcPct val="50000"/>
              </a:spcBef>
            </a:pPr>
            <a:r>
              <a:rPr lang="en-US" sz="4800" b="1" dirty="0" smtClean="0">
                <a:solidFill>
                  <a:srgbClr val="F8F8F8"/>
                </a:solidFill>
                <a:latin typeface="Times New Roman" panose="02020603050405020304" pitchFamily="18" charset="0"/>
                <a:cs typeface="Times New Roman" panose="02020603050405020304" pitchFamily="18" charset="0"/>
              </a:rPr>
              <a:t>Empirical Results and Discussion</a:t>
            </a:r>
          </a:p>
        </p:txBody>
      </p:sp>
      <p:sp>
        <p:nvSpPr>
          <p:cNvPr id="14" name="Rectangle 13"/>
          <p:cNvSpPr/>
          <p:nvPr/>
        </p:nvSpPr>
        <p:spPr>
          <a:xfrm>
            <a:off x="33339526" y="15196515"/>
            <a:ext cx="9636270" cy="8710077"/>
          </a:xfrm>
          <a:prstGeom prst="rect">
            <a:avLst/>
          </a:prstGeom>
        </p:spPr>
        <p:txBody>
          <a:bodyPr wrap="square">
            <a:spAutoFit/>
          </a:bodyPr>
          <a:lstStyle/>
          <a:p>
            <a:r>
              <a:rPr lang="en-US" sz="4000" dirty="0">
                <a:latin typeface="Times New Roman" panose="02020603050405020304" pitchFamily="18" charset="0"/>
                <a:cs typeface="Times New Roman" panose="02020603050405020304" pitchFamily="18" charset="0"/>
              </a:rPr>
              <a:t>The empirical results of the three Z scores are reported in the following table. According to the results, American Airlines were in the bankruptcy </a:t>
            </a:r>
            <a:r>
              <a:rPr lang="en-US" sz="4000" dirty="0" smtClean="0">
                <a:latin typeface="Times New Roman" panose="02020603050405020304" pitchFamily="18" charset="0"/>
                <a:cs typeface="Times New Roman" panose="02020603050405020304" pitchFamily="18" charset="0"/>
              </a:rPr>
              <a:t>zone since 2005 and continue stayed in the bankruptcy zone  </a:t>
            </a:r>
            <a:r>
              <a:rPr lang="en-US" sz="4000" dirty="0">
                <a:latin typeface="Times New Roman" panose="02020603050405020304" pitchFamily="18" charset="0"/>
                <a:cs typeface="Times New Roman" panose="02020603050405020304" pitchFamily="18" charset="0"/>
              </a:rPr>
              <a:t>during the whole date period</a:t>
            </a:r>
            <a:r>
              <a:rPr lang="en-US" sz="4000" dirty="0" smtClean="0">
                <a:latin typeface="Times New Roman" panose="02020603050405020304" pitchFamily="18" charset="0"/>
                <a:cs typeface="Times New Roman" panose="02020603050405020304" pitchFamily="18" charset="0"/>
              </a:rPr>
              <a:t>.</a:t>
            </a:r>
          </a:p>
          <a:p>
            <a:endParaRPr lang="en-US" sz="4000" dirty="0" smtClean="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a:p>
            <a:endParaRPr lang="en-US" sz="4000" dirty="0" smtClean="0">
              <a:latin typeface="Times New Roman" panose="02020603050405020304" pitchFamily="18" charset="0"/>
              <a:cs typeface="Times New Roman" panose="02020603050405020304" pitchFamily="18" charset="0"/>
            </a:endParaRPr>
          </a:p>
          <a:p>
            <a:endParaRPr lang="en-US" sz="4000" dirty="0" smtClean="0">
              <a:latin typeface="Times New Roman" panose="02020603050405020304" pitchFamily="18" charset="0"/>
              <a:cs typeface="Times New Roman" panose="02020603050405020304" pitchFamily="18" charset="0"/>
            </a:endParaRPr>
          </a:p>
          <a:p>
            <a:r>
              <a:rPr lang="en-US" sz="4000" dirty="0" smtClean="0">
                <a:latin typeface="Times New Roman" panose="02020603050405020304" pitchFamily="18" charset="0"/>
                <a:cs typeface="Times New Roman" panose="02020603050405020304" pitchFamily="18" charset="0"/>
              </a:rPr>
              <a:t>In </a:t>
            </a:r>
            <a:r>
              <a:rPr lang="en-US" sz="4000" dirty="0">
                <a:latin typeface="Times New Roman" panose="02020603050405020304" pitchFamily="18" charset="0"/>
                <a:cs typeface="Times New Roman" panose="02020603050405020304" pitchFamily="18" charset="0"/>
              </a:rPr>
              <a:t>reality, American Airlines </a:t>
            </a:r>
            <a:r>
              <a:rPr lang="en-US" sz="4000" dirty="0" smtClean="0">
                <a:latin typeface="Times New Roman" panose="02020603050405020304" pitchFamily="18" charset="0"/>
                <a:cs typeface="Times New Roman" panose="02020603050405020304" pitchFamily="18" charset="0"/>
              </a:rPr>
              <a:t>didn’t go bankrupt until November </a:t>
            </a:r>
            <a:r>
              <a:rPr lang="en-US" sz="4000" dirty="0">
                <a:latin typeface="Times New Roman" panose="02020603050405020304" pitchFamily="18" charset="0"/>
                <a:cs typeface="Times New Roman" panose="02020603050405020304" pitchFamily="18" charset="0"/>
              </a:rPr>
              <a:t>29, </a:t>
            </a:r>
            <a:r>
              <a:rPr lang="en-US" sz="4000" dirty="0" smtClean="0">
                <a:latin typeface="Times New Roman" panose="02020603050405020304" pitchFamily="18" charset="0"/>
                <a:cs typeface="Times New Roman" panose="02020603050405020304" pitchFamily="18" charset="0"/>
              </a:rPr>
              <a:t>2011. Therefore</a:t>
            </a:r>
            <a:r>
              <a:rPr lang="en-US" sz="4000" dirty="0">
                <a:latin typeface="Times New Roman" panose="02020603050405020304" pitchFamily="18" charset="0"/>
                <a:cs typeface="Times New Roman" panose="02020603050405020304" pitchFamily="18" charset="0"/>
              </a:rPr>
              <a:t>, the Z score models may not fit in the American Airlines’ case.   </a:t>
            </a:r>
          </a:p>
        </p:txBody>
      </p:sp>
      <p:sp>
        <p:nvSpPr>
          <p:cNvPr id="64" name="Text Box 7"/>
          <p:cNvSpPr txBox="1">
            <a:spLocks noChangeArrowheads="1"/>
          </p:cNvSpPr>
          <p:nvPr/>
        </p:nvSpPr>
        <p:spPr bwMode="auto">
          <a:xfrm>
            <a:off x="32993596" y="23877791"/>
            <a:ext cx="9982200" cy="830764"/>
          </a:xfrm>
          <a:prstGeom prst="rect">
            <a:avLst/>
          </a:prstGeom>
          <a:solidFill>
            <a:schemeClr val="accent2"/>
          </a:solidFill>
          <a:ln w="9525">
            <a:noFill/>
            <a:miter lim="800000"/>
            <a:headEnd/>
            <a:tailEnd/>
          </a:ln>
        </p:spPr>
        <p:txBody>
          <a:bodyPr wrap="square" lIns="91238" tIns="45605" rIns="91238" bIns="45605">
            <a:spAutoFit/>
          </a:bodyPr>
          <a:lstStyle/>
          <a:p>
            <a:pPr algn="ctr" eaLnBrk="0" hangingPunct="0">
              <a:spcBef>
                <a:spcPct val="50000"/>
              </a:spcBef>
            </a:pPr>
            <a:r>
              <a:rPr lang="en-US" sz="4800" b="1" dirty="0" smtClean="0">
                <a:solidFill>
                  <a:srgbClr val="F8F8F8"/>
                </a:solidFill>
                <a:latin typeface="Times New Roman" panose="02020603050405020304" pitchFamily="18" charset="0"/>
                <a:cs typeface="Times New Roman" panose="02020603050405020304" pitchFamily="18" charset="0"/>
              </a:rPr>
              <a:t>Future Work</a:t>
            </a:r>
          </a:p>
        </p:txBody>
      </p:sp>
      <p:pic>
        <p:nvPicPr>
          <p:cNvPr id="65" name="Picture 64" descr="The City University of New York Logo">
            <a:hlinkClick r:id="rId9" tooltip="&quot;CUNY.edu Home Page&quot;"/>
          </p:cNvPr>
          <p:cNvPicPr/>
          <p:nvPr/>
        </p:nvPicPr>
        <p:blipFill>
          <a:blip r:embed="rId10">
            <a:extLst>
              <a:ext uri="{28A0092B-C50C-407E-A947-70E740481C1C}">
                <a14:useLocalDpi xmlns:a14="http://schemas.microsoft.com/office/drawing/2010/main" val="0"/>
              </a:ext>
            </a:extLst>
          </a:blip>
          <a:srcRect/>
          <a:stretch>
            <a:fillRect/>
          </a:stretch>
        </p:blipFill>
        <p:spPr bwMode="auto">
          <a:xfrm>
            <a:off x="38600679" y="0"/>
            <a:ext cx="5290521" cy="3424252"/>
          </a:xfrm>
          <a:prstGeom prst="rect">
            <a:avLst/>
          </a:prstGeom>
          <a:noFill/>
          <a:ln>
            <a:noFill/>
          </a:ln>
        </p:spPr>
      </p:pic>
      <p:sp>
        <p:nvSpPr>
          <p:cNvPr id="67" name="Rectangle 66"/>
          <p:cNvSpPr/>
          <p:nvPr/>
        </p:nvSpPr>
        <p:spPr>
          <a:xfrm>
            <a:off x="33339526" y="28641758"/>
            <a:ext cx="9077326" cy="3539430"/>
          </a:xfrm>
          <a:prstGeom prst="rect">
            <a:avLst/>
          </a:prstGeom>
        </p:spPr>
        <p:txBody>
          <a:bodyPr wrap="square">
            <a:spAutoFit/>
          </a:bodyPr>
          <a:lstStyle/>
          <a:p>
            <a:pPr algn="just"/>
            <a:r>
              <a:rPr lang="en-US" sz="2800" dirty="0">
                <a:latin typeface="Times New Roman" panose="02020603050405020304" pitchFamily="18" charset="0"/>
                <a:cs typeface="Times New Roman" panose="02020603050405020304" pitchFamily="18" charset="0"/>
              </a:rPr>
              <a:t>Altman E.I. (1968). “Financial Ratios. Discriminant Analysis and the Prediction of Corporate Bankruptcy”. in </a:t>
            </a:r>
            <a:r>
              <a:rPr lang="en-US" sz="2800" i="1" dirty="0">
                <a:latin typeface="Times New Roman" panose="02020603050405020304" pitchFamily="18" charset="0"/>
                <a:cs typeface="Times New Roman" panose="02020603050405020304" pitchFamily="18" charset="0"/>
              </a:rPr>
              <a:t>The Journal of Finance</a:t>
            </a:r>
            <a:r>
              <a:rPr lang="en-US" sz="2800" dirty="0">
                <a:latin typeface="Times New Roman" panose="02020603050405020304" pitchFamily="18" charset="0"/>
                <a:cs typeface="Times New Roman" panose="02020603050405020304" pitchFamily="18" charset="0"/>
              </a:rPr>
              <a:t>. pp. 589-609. </a:t>
            </a: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Altman </a:t>
            </a:r>
            <a:r>
              <a:rPr lang="en-US" sz="2800" dirty="0">
                <a:latin typeface="Times New Roman" panose="02020603050405020304" pitchFamily="18" charset="0"/>
                <a:cs typeface="Times New Roman" panose="02020603050405020304" pitchFamily="18" charset="0"/>
              </a:rPr>
              <a:t>E.I. (1983). </a:t>
            </a:r>
            <a:r>
              <a:rPr lang="en-US" sz="2800" i="1" dirty="0">
                <a:latin typeface="Times New Roman" panose="02020603050405020304" pitchFamily="18" charset="0"/>
                <a:cs typeface="Times New Roman" panose="02020603050405020304" pitchFamily="18" charset="0"/>
              </a:rPr>
              <a:t>Corporate Financial Distress</a:t>
            </a:r>
            <a:r>
              <a:rPr lang="en-US" sz="2800" dirty="0">
                <a:latin typeface="Times New Roman" panose="02020603050405020304" pitchFamily="18" charset="0"/>
                <a:cs typeface="Times New Roman" panose="02020603050405020304" pitchFamily="18" charset="0"/>
              </a:rPr>
              <a:t>. Wiley </a:t>
            </a:r>
            <a:r>
              <a:rPr lang="en-US" sz="2800" dirty="0" err="1">
                <a:latin typeface="Times New Roman" panose="02020603050405020304" pitchFamily="18" charset="0"/>
                <a:cs typeface="Times New Roman" panose="02020603050405020304" pitchFamily="18" charset="0"/>
              </a:rPr>
              <a:t>Interscience</a:t>
            </a:r>
            <a:r>
              <a:rPr lang="en-US" sz="2800" dirty="0">
                <a:latin typeface="Times New Roman" panose="02020603050405020304" pitchFamily="18" charset="0"/>
                <a:cs typeface="Times New Roman" panose="02020603050405020304" pitchFamily="18" charset="0"/>
              </a:rPr>
              <a:t>. New York. </a:t>
            </a:r>
            <a:endParaRPr lang="en-US" sz="2800" dirty="0" smtClean="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Altman E.I. (1993). </a:t>
            </a:r>
            <a:r>
              <a:rPr lang="en-US" sz="2800" i="1" dirty="0">
                <a:latin typeface="Times New Roman" panose="02020603050405020304" pitchFamily="18" charset="0"/>
                <a:cs typeface="Times New Roman" panose="02020603050405020304" pitchFamily="18" charset="0"/>
              </a:rPr>
              <a:t>Corporate Financial Distress and Bankruptcy: A complete Guide to predicting and avoiding distress and profiting from bankruptcy. </a:t>
            </a:r>
            <a:r>
              <a:rPr lang="en-US" sz="2800" dirty="0">
                <a:latin typeface="Times New Roman" panose="02020603050405020304" pitchFamily="18" charset="0"/>
                <a:cs typeface="Times New Roman" panose="02020603050405020304" pitchFamily="18" charset="0"/>
              </a:rPr>
              <a:t>Wiley. New York. </a:t>
            </a:r>
            <a:r>
              <a:rPr lang="en-US"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1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2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1704</TotalTime>
  <Words>809</Words>
  <Application>Microsoft Office PowerPoint</Application>
  <PresentationFormat>Custom</PresentationFormat>
  <Paragraphs>65</Paragraphs>
  <Slides>1</Slides>
  <Notes>1</Notes>
  <HiddenSlides>0</HiddenSlides>
  <MMClips>0</MMClips>
  <ScaleCrop>false</ScaleCrop>
  <HeadingPairs>
    <vt:vector size="4" baseType="variant">
      <vt:variant>
        <vt:lpstr>Theme</vt:lpstr>
      </vt:variant>
      <vt:variant>
        <vt:i4>3</vt:i4>
      </vt:variant>
      <vt:variant>
        <vt:lpstr>Slide Titles</vt:lpstr>
      </vt:variant>
      <vt:variant>
        <vt:i4>1</vt:i4>
      </vt:variant>
    </vt:vector>
  </HeadingPairs>
  <TitlesOfParts>
    <vt:vector size="4" baseType="lpstr">
      <vt:lpstr>Custom Design</vt:lpstr>
      <vt:lpstr>1_Custom Design</vt:lpstr>
      <vt:lpstr>2_Custom Design</vt:lpstr>
      <vt:lpstr>PowerPoint Presentation</vt:lpstr>
    </vt:vector>
  </TitlesOfParts>
  <Company>www.PosterPresentations.com</Company>
  <LinksUpToDate>false</LinksUpToDate>
  <SharedDoc>false</SharedDoc>
  <HyperlinkBase>http://www.posterpresentations.com</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48x36 Poster Template</dc:title>
  <dc:subject>Free PowerPoint poster templates</dc:subject>
  <dc:creator>A. Kotoulas</dc:creator>
  <cp:keywords>poster presentation, poster design, poster template</cp:keywords>
  <dc:description>Non-authorized printing of this poster template by any commercial printing service other than PosterPresentations.com is strictly prohibited._x000d_
Non-profit educational printing centers are exempt._x000d_
To obtain printing authorization call:_x000d_
1.866.649.3004_x000d_
_x000d_
© 2007 Canterbury Media Services, Inc</dc:description>
  <cp:lastModifiedBy>David</cp:lastModifiedBy>
  <cp:revision>356</cp:revision>
  <dcterms:created xsi:type="dcterms:W3CDTF">2012-04-15T04:33:49Z</dcterms:created>
  <dcterms:modified xsi:type="dcterms:W3CDTF">2014-08-18T12:05:35Z</dcterms:modified>
  <cp:category>Powerpoint poster templates</cp:category>
</cp:coreProperties>
</file>