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59" r:id="rId1"/>
  </p:sldMasterIdLst>
  <p:notesMasterIdLst>
    <p:notesMasterId r:id="rId3"/>
  </p:notesMasterIdLst>
  <p:handoutMasterIdLst>
    <p:handoutMasterId r:id="rId4"/>
  </p:handoutMasterIdLst>
  <p:sldIdLst>
    <p:sldId id="259" r:id="rId2"/>
  </p:sldIdLst>
  <p:sldSz cx="43891200" cy="32918400"/>
  <p:notesSz cx="6881813"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99"/>
    <a:srgbClr val="CC0000"/>
    <a:srgbClr val="CCFF66"/>
    <a:srgbClr val="EAEAE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564" autoAdjust="0"/>
    <p:restoredTop sz="99668" autoAdjust="0"/>
  </p:normalViewPr>
  <p:slideViewPr>
    <p:cSldViewPr>
      <p:cViewPr varScale="1">
        <p:scale>
          <a:sx n="16" d="100"/>
          <a:sy n="16" d="100"/>
        </p:scale>
        <p:origin x="1764" y="120"/>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GB" sz="1400" b="0" dirty="0">
                <a:latin typeface="+mn-lt"/>
              </a:rPr>
              <a:t>I am afraid of submitting a safety report due to a concern that this information will become part of my flight training record.</a:t>
            </a:r>
          </a:p>
        </c:rich>
      </c:tx>
      <c:layout>
        <c:manualLayout>
          <c:xMode val="edge"/>
          <c:yMode val="edge"/>
          <c:x val="0.11514461903239975"/>
          <c:y val="2.4984086779362376E-2"/>
        </c:manualLayout>
      </c:layout>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50881818134205"/>
          <c:y val="0.14777242864479589"/>
          <c:w val="0.82402746703627117"/>
          <c:h val="0.75721722963255289"/>
        </c:manualLayout>
      </c:layout>
      <c:barChart>
        <c:barDir val="col"/>
        <c:grouping val="clustered"/>
        <c:varyColors val="0"/>
        <c:ser>
          <c:idx val="0"/>
          <c:order val="0"/>
          <c:tx>
            <c:strRef>
              <c:f>'Consolidated Likert Data'!$B$10</c:f>
              <c:strCache>
                <c:ptCount val="1"/>
                <c:pt idx="0">
                  <c:v>Florida Institute of Technology</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'Consolidated Likert Data'!$C$1:$G$1</c:f>
              <c:strCache>
                <c:ptCount val="5"/>
                <c:pt idx="0">
                  <c:v>Strongly Disagree</c:v>
                </c:pt>
                <c:pt idx="1">
                  <c:v>Disagree </c:v>
                </c:pt>
                <c:pt idx="2">
                  <c:v>Neither Agree Nor Disagree </c:v>
                </c:pt>
                <c:pt idx="3">
                  <c:v>Agree</c:v>
                </c:pt>
                <c:pt idx="4">
                  <c:v>Strongly Agree</c:v>
                </c:pt>
              </c:strCache>
            </c:strRef>
          </c:cat>
          <c:val>
            <c:numRef>
              <c:f>'Consolidated Likert Data'!$C$10:$G$10</c:f>
              <c:numCache>
                <c:formatCode>0.0%</c:formatCode>
                <c:ptCount val="5"/>
                <c:pt idx="0">
                  <c:v>6.6666666666666666E-2</c:v>
                </c:pt>
                <c:pt idx="1">
                  <c:v>0.3</c:v>
                </c:pt>
                <c:pt idx="2">
                  <c:v>0.13333333333333333</c:v>
                </c:pt>
                <c:pt idx="3">
                  <c:v>0.3</c:v>
                </c:pt>
                <c:pt idx="4">
                  <c:v>0.2</c:v>
                </c:pt>
              </c:numCache>
            </c:numRef>
          </c:val>
          <c:extLst>
            <c:ext xmlns:c16="http://schemas.microsoft.com/office/drawing/2014/chart" uri="{C3380CC4-5D6E-409C-BE32-E72D297353CC}">
              <c16:uniqueId val="{00000000-9E54-4EA7-9736-F5E939E04463}"/>
            </c:ext>
          </c:extLst>
        </c:ser>
        <c:ser>
          <c:idx val="1"/>
          <c:order val="1"/>
          <c:tx>
            <c:strRef>
              <c:f>'Consolidated Likert Data'!$B$11</c:f>
              <c:strCache>
                <c:ptCount val="1"/>
                <c:pt idx="0">
                  <c:v>Unisverity of South Australia</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cat>
            <c:strRef>
              <c:f>'Consolidated Likert Data'!$C$1:$G$1</c:f>
              <c:strCache>
                <c:ptCount val="5"/>
                <c:pt idx="0">
                  <c:v>Strongly Disagree</c:v>
                </c:pt>
                <c:pt idx="1">
                  <c:v>Disagree </c:v>
                </c:pt>
                <c:pt idx="2">
                  <c:v>Neither Agree Nor Disagree </c:v>
                </c:pt>
                <c:pt idx="3">
                  <c:v>Agree</c:v>
                </c:pt>
                <c:pt idx="4">
                  <c:v>Strongly Agree</c:v>
                </c:pt>
              </c:strCache>
            </c:strRef>
          </c:cat>
          <c:val>
            <c:numRef>
              <c:f>'Consolidated Likert Data'!$C$11:$G$11</c:f>
              <c:numCache>
                <c:formatCode>0.0%</c:formatCode>
                <c:ptCount val="5"/>
                <c:pt idx="0">
                  <c:v>0.12</c:v>
                </c:pt>
                <c:pt idx="1">
                  <c:v>0.48</c:v>
                </c:pt>
                <c:pt idx="2">
                  <c:v>0.16</c:v>
                </c:pt>
                <c:pt idx="3">
                  <c:v>0.2</c:v>
                </c:pt>
                <c:pt idx="4">
                  <c:v>0.04</c:v>
                </c:pt>
              </c:numCache>
            </c:numRef>
          </c:val>
          <c:extLst>
            <c:ext xmlns:c16="http://schemas.microsoft.com/office/drawing/2014/chart" uri="{C3380CC4-5D6E-409C-BE32-E72D297353CC}">
              <c16:uniqueId val="{00000001-9E54-4EA7-9736-F5E939E04463}"/>
            </c:ext>
          </c:extLst>
        </c:ser>
        <c:dLbls>
          <c:showLegendKey val="0"/>
          <c:showVal val="0"/>
          <c:showCatName val="0"/>
          <c:showSerName val="0"/>
          <c:showPercent val="0"/>
          <c:showBubbleSize val="0"/>
        </c:dLbls>
        <c:gapWidth val="355"/>
        <c:overlap val="-70"/>
        <c:axId val="159900032"/>
        <c:axId val="159901568"/>
      </c:barChart>
      <c:catAx>
        <c:axId val="159900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901568"/>
        <c:crosses val="autoZero"/>
        <c:auto val="1"/>
        <c:lblAlgn val="ctr"/>
        <c:lblOffset val="100"/>
        <c:noMultiLvlLbl val="0"/>
      </c:catAx>
      <c:valAx>
        <c:axId val="159901568"/>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900032"/>
        <c:crosses val="autoZero"/>
        <c:crossBetween val="between"/>
      </c:valAx>
      <c:dTable>
        <c:showHorzBorder val="0"/>
        <c:showVertBorder val="1"/>
        <c:showOutline val="0"/>
        <c:showKeys val="1"/>
        <c:spPr>
          <a:noFill/>
          <a:ln w="9525">
            <a:solidFill>
              <a:schemeClr val="tx1">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solidFill>
      <a:srgbClr val="FFFFFF"/>
    </a:solid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GB" sz="1400" b="0">
                <a:latin typeface="+mn-lt"/>
              </a:rPr>
              <a:t>I view safety occurrences as private. If there is a lesson to be learned I will do so privately and move on.</a:t>
            </a:r>
          </a:p>
        </c:rich>
      </c:tx>
      <c:layout>
        <c:manualLayout>
          <c:xMode val="edge"/>
          <c:yMode val="edge"/>
          <c:x val="0.15356071741032373"/>
          <c:y val="2.8843024238847565E-2"/>
        </c:manualLayout>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50881818134205"/>
          <c:y val="0.14777242864479589"/>
          <c:w val="0.82523683938630543"/>
          <c:h val="0.75721722963255289"/>
        </c:manualLayout>
      </c:layout>
      <c:barChart>
        <c:barDir val="col"/>
        <c:grouping val="clustered"/>
        <c:varyColors val="0"/>
        <c:ser>
          <c:idx val="0"/>
          <c:order val="0"/>
          <c:tx>
            <c:strRef>
              <c:f>'Consolidated Likert Data'!$B$34</c:f>
              <c:strCache>
                <c:ptCount val="1"/>
                <c:pt idx="0">
                  <c:v>Florida Institute of Technology</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'Consolidated Likert Data'!$C$1:$G$1</c:f>
              <c:strCache>
                <c:ptCount val="5"/>
                <c:pt idx="0">
                  <c:v>Strongly Disagree</c:v>
                </c:pt>
                <c:pt idx="1">
                  <c:v>Disagree </c:v>
                </c:pt>
                <c:pt idx="2">
                  <c:v>Neither Agree Nor Disagree </c:v>
                </c:pt>
                <c:pt idx="3">
                  <c:v>Agree</c:v>
                </c:pt>
                <c:pt idx="4">
                  <c:v>Strongly Agree</c:v>
                </c:pt>
              </c:strCache>
            </c:strRef>
          </c:cat>
          <c:val>
            <c:numRef>
              <c:f>'Consolidated Likert Data'!$C$34:$G$34</c:f>
              <c:numCache>
                <c:formatCode>0.0%</c:formatCode>
                <c:ptCount val="5"/>
                <c:pt idx="0">
                  <c:v>0</c:v>
                </c:pt>
                <c:pt idx="1">
                  <c:v>0.3</c:v>
                </c:pt>
                <c:pt idx="2">
                  <c:v>0.33333333333333331</c:v>
                </c:pt>
                <c:pt idx="3">
                  <c:v>0.36666666666666664</c:v>
                </c:pt>
                <c:pt idx="4">
                  <c:v>0</c:v>
                </c:pt>
              </c:numCache>
            </c:numRef>
          </c:val>
          <c:extLst>
            <c:ext xmlns:c16="http://schemas.microsoft.com/office/drawing/2014/chart" uri="{C3380CC4-5D6E-409C-BE32-E72D297353CC}">
              <c16:uniqueId val="{00000000-0AC4-401D-98B2-A67A3B9D20F5}"/>
            </c:ext>
          </c:extLst>
        </c:ser>
        <c:ser>
          <c:idx val="1"/>
          <c:order val="1"/>
          <c:tx>
            <c:strRef>
              <c:f>'Consolidated Likert Data'!$B$35</c:f>
              <c:strCache>
                <c:ptCount val="1"/>
                <c:pt idx="0">
                  <c:v>Unisverity of South Australia</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cat>
            <c:strRef>
              <c:f>'Consolidated Likert Data'!$C$1:$G$1</c:f>
              <c:strCache>
                <c:ptCount val="5"/>
                <c:pt idx="0">
                  <c:v>Strongly Disagree</c:v>
                </c:pt>
                <c:pt idx="1">
                  <c:v>Disagree </c:v>
                </c:pt>
                <c:pt idx="2">
                  <c:v>Neither Agree Nor Disagree </c:v>
                </c:pt>
                <c:pt idx="3">
                  <c:v>Agree</c:v>
                </c:pt>
                <c:pt idx="4">
                  <c:v>Strongly Agree</c:v>
                </c:pt>
              </c:strCache>
            </c:strRef>
          </c:cat>
          <c:val>
            <c:numRef>
              <c:f>'Consolidated Likert Data'!$C$35:$G$35</c:f>
              <c:numCache>
                <c:formatCode>0.0%</c:formatCode>
                <c:ptCount val="5"/>
                <c:pt idx="0">
                  <c:v>0.12</c:v>
                </c:pt>
                <c:pt idx="1">
                  <c:v>0.28000000000000003</c:v>
                </c:pt>
                <c:pt idx="2">
                  <c:v>0.24</c:v>
                </c:pt>
                <c:pt idx="3">
                  <c:v>0.24</c:v>
                </c:pt>
                <c:pt idx="4">
                  <c:v>0.12</c:v>
                </c:pt>
              </c:numCache>
            </c:numRef>
          </c:val>
          <c:extLst>
            <c:ext xmlns:c16="http://schemas.microsoft.com/office/drawing/2014/chart" uri="{C3380CC4-5D6E-409C-BE32-E72D297353CC}">
              <c16:uniqueId val="{00000001-0AC4-401D-98B2-A67A3B9D20F5}"/>
            </c:ext>
          </c:extLst>
        </c:ser>
        <c:dLbls>
          <c:showLegendKey val="0"/>
          <c:showVal val="0"/>
          <c:showCatName val="0"/>
          <c:showSerName val="0"/>
          <c:showPercent val="0"/>
          <c:showBubbleSize val="0"/>
        </c:dLbls>
        <c:gapWidth val="355"/>
        <c:overlap val="-70"/>
        <c:axId val="195102208"/>
        <c:axId val="195103744"/>
      </c:barChart>
      <c:catAx>
        <c:axId val="19510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103744"/>
        <c:crosses val="autoZero"/>
        <c:auto val="1"/>
        <c:lblAlgn val="ctr"/>
        <c:lblOffset val="100"/>
        <c:noMultiLvlLbl val="0"/>
      </c:catAx>
      <c:valAx>
        <c:axId val="195103744"/>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102208"/>
        <c:crosses val="autoZero"/>
        <c:crossBetween val="between"/>
      </c:valAx>
      <c:dTable>
        <c:showHorzBorder val="0"/>
        <c:showVertBorder val="1"/>
        <c:showOutline val="0"/>
        <c:showKeys val="1"/>
        <c:spPr>
          <a:noFill/>
          <a:ln w="9525">
            <a:solidFill>
              <a:schemeClr val="tx1">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solidFill>
      <a:srgbClr val="FFFFFF"/>
    </a:solid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10E5F-5678-4D41-B160-CA2BAC264490}" type="doc">
      <dgm:prSet loTypeId="urn:microsoft.com/office/officeart/2005/8/layout/vProcess5" loCatId="" qsTypeId="urn:microsoft.com/office/officeart/2005/8/quickstyle/simple1" qsCatId="simple" csTypeId="urn:microsoft.com/office/officeart/2005/8/colors/accent6_3" csCatId="accent6" phldr="1"/>
      <dgm:spPr/>
    </dgm:pt>
    <dgm:pt modelId="{4705274B-248E-2044-89B8-010DBA824D21}">
      <dgm:prSet phldrT="[Text]"/>
      <dgm:spPr>
        <a:xfrm>
          <a:off x="722947" y="927822"/>
          <a:ext cx="9681210" cy="814673"/>
        </a:xfrm>
      </dgm:spPr>
      <dgm:t>
        <a:bodyPr/>
        <a:lstStyle/>
        <a:p>
          <a:r>
            <a:rPr lang="en-US" dirty="0">
              <a:latin typeface="Arial"/>
              <a:ea typeface="+mn-ea"/>
              <a:cs typeface="+mn-cs"/>
            </a:rPr>
            <a:t>Identical surveys were deployed to each institution.</a:t>
          </a:r>
        </a:p>
      </dgm:t>
    </dgm:pt>
    <dgm:pt modelId="{AE5BFA6F-EF57-A14D-AB52-D780CB9A578B}" type="parTrans" cxnId="{E4C011C4-C306-3F4C-B3F0-F5ADC4405F6B}">
      <dgm:prSet/>
      <dgm:spPr/>
      <dgm:t>
        <a:bodyPr/>
        <a:lstStyle/>
        <a:p>
          <a:endParaRPr lang="en-US"/>
        </a:p>
      </dgm:t>
    </dgm:pt>
    <dgm:pt modelId="{BA34A09A-D286-3142-8408-C3BF8CF07A6B}" type="sibTrans" cxnId="{E4C011C4-C306-3F4C-B3F0-F5ADC4405F6B}">
      <dgm:prSet/>
      <dgm:spPr>
        <a:xfrm>
          <a:off x="9874619" y="1522986"/>
          <a:ext cx="529537" cy="529537"/>
        </a:xfrm>
      </dgm:spPr>
      <dgm:t>
        <a:bodyPr/>
        <a:lstStyle/>
        <a:p>
          <a:endParaRPr lang="en-US">
            <a:solidFill>
              <a:sysClr val="windowText" lastClr="000000">
                <a:hueOff val="0"/>
                <a:satOff val="0"/>
                <a:lumOff val="0"/>
                <a:alphaOff val="0"/>
              </a:sysClr>
            </a:solidFill>
            <a:latin typeface="Arial"/>
            <a:ea typeface="+mn-ea"/>
            <a:cs typeface="+mn-cs"/>
          </a:endParaRPr>
        </a:p>
      </dgm:t>
    </dgm:pt>
    <dgm:pt modelId="{A97BEBBB-FBE0-ED41-89AA-4803D2001F77}">
      <dgm:prSet phldrT="[Text]"/>
      <dgm:spPr>
        <a:xfrm>
          <a:off x="1445894" y="1855644"/>
          <a:ext cx="9681210" cy="814673"/>
        </a:xfrm>
      </dgm:spPr>
      <dgm:t>
        <a:bodyPr/>
        <a:lstStyle/>
        <a:p>
          <a:r>
            <a:rPr lang="en-US" dirty="0">
              <a:latin typeface="Arial"/>
              <a:ea typeface="+mn-ea"/>
              <a:cs typeface="+mn-cs"/>
            </a:rPr>
            <a:t>Demographic Data Collection</a:t>
          </a:r>
        </a:p>
      </dgm:t>
    </dgm:pt>
    <dgm:pt modelId="{06A1783E-9596-1341-99AF-7E7D66261794}" type="parTrans" cxnId="{0A38076C-E2EB-3341-9928-6A734C6D85E4}">
      <dgm:prSet/>
      <dgm:spPr/>
      <dgm:t>
        <a:bodyPr/>
        <a:lstStyle/>
        <a:p>
          <a:endParaRPr lang="en-US"/>
        </a:p>
      </dgm:t>
    </dgm:pt>
    <dgm:pt modelId="{FCAA7AA9-BCB8-FB44-9C2E-9E781EEA48D4}" type="sibTrans" cxnId="{0A38076C-E2EB-3341-9928-6A734C6D85E4}">
      <dgm:prSet/>
      <dgm:spPr>
        <a:xfrm>
          <a:off x="10597567" y="2437231"/>
          <a:ext cx="529537" cy="529537"/>
        </a:xfrm>
      </dgm:spPr>
      <dgm:t>
        <a:bodyPr/>
        <a:lstStyle/>
        <a:p>
          <a:endParaRPr lang="en-US">
            <a:solidFill>
              <a:sysClr val="windowText" lastClr="000000">
                <a:hueOff val="0"/>
                <a:satOff val="0"/>
                <a:lumOff val="0"/>
                <a:alphaOff val="0"/>
              </a:sysClr>
            </a:solidFill>
            <a:latin typeface="Arial"/>
            <a:ea typeface="+mn-ea"/>
            <a:cs typeface="+mn-cs"/>
          </a:endParaRPr>
        </a:p>
      </dgm:t>
    </dgm:pt>
    <dgm:pt modelId="{7D9D911B-61FF-194B-AACB-8B77CB07EA7E}">
      <dgm:prSet phldrT="[Text]"/>
      <dgm:spPr>
        <a:xfrm>
          <a:off x="1445894" y="1855644"/>
          <a:ext cx="9681210" cy="814673"/>
        </a:xfrm>
      </dgm:spPr>
      <dgm:t>
        <a:bodyPr/>
        <a:lstStyle/>
        <a:p>
          <a:r>
            <a:rPr lang="en-US" dirty="0"/>
            <a:t>Empirical data collection regarding perceptions towards reporting systems was conducted based on a 23 Likert-type questions.</a:t>
          </a:r>
          <a:endParaRPr lang="en-US" dirty="0">
            <a:latin typeface="Arial"/>
            <a:ea typeface="+mn-ea"/>
            <a:cs typeface="+mn-cs"/>
          </a:endParaRPr>
        </a:p>
      </dgm:t>
    </dgm:pt>
    <dgm:pt modelId="{5D9A8B68-CDB9-014C-988E-6C2C26CEC64E}" type="parTrans" cxnId="{24A24CA1-5929-1849-944A-B452F500638E}">
      <dgm:prSet/>
      <dgm:spPr/>
      <dgm:t>
        <a:bodyPr/>
        <a:lstStyle/>
        <a:p>
          <a:endParaRPr lang="en-US"/>
        </a:p>
      </dgm:t>
    </dgm:pt>
    <dgm:pt modelId="{491953E2-25EA-BF40-B78A-8F2D7B3C3B7E}" type="sibTrans" cxnId="{24A24CA1-5929-1849-944A-B452F500638E}">
      <dgm:prSet/>
      <dgm:spPr/>
      <dgm:t>
        <a:bodyPr/>
        <a:lstStyle/>
        <a:p>
          <a:endParaRPr lang="en-US"/>
        </a:p>
      </dgm:t>
    </dgm:pt>
    <dgm:pt modelId="{E897B49A-3573-EA40-B41F-8C76A6BC9013}">
      <dgm:prSet phldrT="[Text]"/>
      <dgm:spPr>
        <a:xfrm>
          <a:off x="1445894" y="1855644"/>
          <a:ext cx="9681210" cy="814673"/>
        </a:xfrm>
      </dgm:spPr>
      <dgm:t>
        <a:bodyPr/>
        <a:lstStyle/>
        <a:p>
          <a:r>
            <a:rPr lang="en-US" dirty="0">
              <a:latin typeface="Arial"/>
              <a:ea typeface="+mn-ea"/>
              <a:cs typeface="+mn-cs"/>
            </a:rPr>
            <a:t>Participants offered the opportunity to provide opinions and experiences of applicable safety reporting systems via a free reposes question</a:t>
          </a:r>
        </a:p>
      </dgm:t>
    </dgm:pt>
    <dgm:pt modelId="{3C9E916E-0748-5A4B-938B-E776D5860FEF}" type="parTrans" cxnId="{52F777E3-2772-FF43-B2F7-413024727E15}">
      <dgm:prSet/>
      <dgm:spPr/>
      <dgm:t>
        <a:bodyPr/>
        <a:lstStyle/>
        <a:p>
          <a:endParaRPr lang="en-US"/>
        </a:p>
      </dgm:t>
    </dgm:pt>
    <dgm:pt modelId="{703865B6-F224-E945-A68B-8A7945E1193D}" type="sibTrans" cxnId="{52F777E3-2772-FF43-B2F7-413024727E15}">
      <dgm:prSet/>
      <dgm:spPr/>
      <dgm:t>
        <a:bodyPr/>
        <a:lstStyle/>
        <a:p>
          <a:endParaRPr lang="en-US"/>
        </a:p>
      </dgm:t>
    </dgm:pt>
    <dgm:pt modelId="{3F602A3D-B1C0-AE4A-9286-96882BD2A2F1}">
      <dgm:prSet phldrT="[Text]"/>
      <dgm:spPr>
        <a:xfrm>
          <a:off x="0" y="0"/>
          <a:ext cx="9681210" cy="814673"/>
        </a:xfrm>
      </dgm:spPr>
      <dgm:t>
        <a:bodyPr/>
        <a:lstStyle/>
        <a:p>
          <a:r>
            <a:rPr lang="en-US" dirty="0">
              <a:latin typeface="Arial"/>
              <a:ea typeface="+mn-ea"/>
              <a:cs typeface="+mn-cs"/>
            </a:rPr>
            <a:t>IRB Approval</a:t>
          </a:r>
        </a:p>
      </dgm:t>
    </dgm:pt>
    <dgm:pt modelId="{521F4A98-C72F-5042-876C-0AEEB1CF4F18}" type="sibTrans" cxnId="{528DB199-C97F-5546-9135-62ACA0F111E0}">
      <dgm:prSet/>
      <dgm:spPr>
        <a:xfrm>
          <a:off x="9151672" y="595164"/>
          <a:ext cx="529537" cy="529537"/>
        </a:xfrm>
      </dgm:spPr>
      <dgm:t>
        <a:bodyPr/>
        <a:lstStyle/>
        <a:p>
          <a:endParaRPr lang="en-US">
            <a:solidFill>
              <a:sysClr val="windowText" lastClr="000000">
                <a:hueOff val="0"/>
                <a:satOff val="0"/>
                <a:lumOff val="0"/>
                <a:alphaOff val="0"/>
              </a:sysClr>
            </a:solidFill>
            <a:latin typeface="Arial"/>
            <a:ea typeface="+mn-ea"/>
            <a:cs typeface="+mn-cs"/>
          </a:endParaRPr>
        </a:p>
      </dgm:t>
    </dgm:pt>
    <dgm:pt modelId="{B4B4DADD-9271-E74C-B62E-98965DF925E5}" type="parTrans" cxnId="{528DB199-C97F-5546-9135-62ACA0F111E0}">
      <dgm:prSet/>
      <dgm:spPr/>
      <dgm:t>
        <a:bodyPr/>
        <a:lstStyle/>
        <a:p>
          <a:endParaRPr lang="en-US"/>
        </a:p>
      </dgm:t>
    </dgm:pt>
    <dgm:pt modelId="{F7557319-08EB-AD4E-84C6-43A34CFF123F}" type="pres">
      <dgm:prSet presAssocID="{D5810E5F-5678-4D41-B160-CA2BAC264490}" presName="outerComposite" presStyleCnt="0">
        <dgm:presLayoutVars>
          <dgm:chMax val="5"/>
          <dgm:dir/>
          <dgm:resizeHandles val="exact"/>
        </dgm:presLayoutVars>
      </dgm:prSet>
      <dgm:spPr/>
    </dgm:pt>
    <dgm:pt modelId="{22F8B4FC-0D57-EF43-9285-A06B5176C524}" type="pres">
      <dgm:prSet presAssocID="{D5810E5F-5678-4D41-B160-CA2BAC264490}" presName="dummyMaxCanvas" presStyleCnt="0">
        <dgm:presLayoutVars/>
      </dgm:prSet>
      <dgm:spPr/>
    </dgm:pt>
    <dgm:pt modelId="{5A5AF015-A276-224B-9E6A-CA7ACFA51422}" type="pres">
      <dgm:prSet presAssocID="{D5810E5F-5678-4D41-B160-CA2BAC264490}" presName="FiveNodes_1" presStyleLbl="node1" presStyleIdx="0" presStyleCnt="5">
        <dgm:presLayoutVars>
          <dgm:bulletEnabled val="1"/>
        </dgm:presLayoutVars>
      </dgm:prSet>
      <dgm:spPr/>
      <dgm:t>
        <a:bodyPr/>
        <a:lstStyle/>
        <a:p>
          <a:endParaRPr lang="en-US"/>
        </a:p>
      </dgm:t>
    </dgm:pt>
    <dgm:pt modelId="{640E88F5-879D-2542-9859-D41416CFBF7F}" type="pres">
      <dgm:prSet presAssocID="{D5810E5F-5678-4D41-B160-CA2BAC264490}" presName="FiveNodes_2" presStyleLbl="node1" presStyleIdx="1" presStyleCnt="5">
        <dgm:presLayoutVars>
          <dgm:bulletEnabled val="1"/>
        </dgm:presLayoutVars>
      </dgm:prSet>
      <dgm:spPr/>
      <dgm:t>
        <a:bodyPr/>
        <a:lstStyle/>
        <a:p>
          <a:endParaRPr lang="en-US"/>
        </a:p>
      </dgm:t>
    </dgm:pt>
    <dgm:pt modelId="{3032D2A4-4061-E642-90D9-8618EB545BC3}" type="pres">
      <dgm:prSet presAssocID="{D5810E5F-5678-4D41-B160-CA2BAC264490}" presName="FiveNodes_3" presStyleLbl="node1" presStyleIdx="2" presStyleCnt="5">
        <dgm:presLayoutVars>
          <dgm:bulletEnabled val="1"/>
        </dgm:presLayoutVars>
      </dgm:prSet>
      <dgm:spPr/>
      <dgm:t>
        <a:bodyPr/>
        <a:lstStyle/>
        <a:p>
          <a:endParaRPr lang="en-US"/>
        </a:p>
      </dgm:t>
    </dgm:pt>
    <dgm:pt modelId="{DC8A9194-4637-254F-9321-683519698599}" type="pres">
      <dgm:prSet presAssocID="{D5810E5F-5678-4D41-B160-CA2BAC264490}" presName="FiveNodes_4" presStyleLbl="node1" presStyleIdx="3" presStyleCnt="5">
        <dgm:presLayoutVars>
          <dgm:bulletEnabled val="1"/>
        </dgm:presLayoutVars>
      </dgm:prSet>
      <dgm:spPr/>
      <dgm:t>
        <a:bodyPr/>
        <a:lstStyle/>
        <a:p>
          <a:endParaRPr lang="en-US"/>
        </a:p>
      </dgm:t>
    </dgm:pt>
    <dgm:pt modelId="{F940B919-A7FC-A940-BE22-5BDDF2309FDE}" type="pres">
      <dgm:prSet presAssocID="{D5810E5F-5678-4D41-B160-CA2BAC264490}" presName="FiveNodes_5" presStyleLbl="node1" presStyleIdx="4" presStyleCnt="5">
        <dgm:presLayoutVars>
          <dgm:bulletEnabled val="1"/>
        </dgm:presLayoutVars>
      </dgm:prSet>
      <dgm:spPr/>
      <dgm:t>
        <a:bodyPr/>
        <a:lstStyle/>
        <a:p>
          <a:endParaRPr lang="en-US"/>
        </a:p>
      </dgm:t>
    </dgm:pt>
    <dgm:pt modelId="{524D3B1F-3C70-F747-818B-6A6453916839}" type="pres">
      <dgm:prSet presAssocID="{D5810E5F-5678-4D41-B160-CA2BAC264490}" presName="FiveConn_1-2" presStyleLbl="fgAccFollowNode1" presStyleIdx="0" presStyleCnt="4">
        <dgm:presLayoutVars>
          <dgm:bulletEnabled val="1"/>
        </dgm:presLayoutVars>
      </dgm:prSet>
      <dgm:spPr/>
      <dgm:t>
        <a:bodyPr/>
        <a:lstStyle/>
        <a:p>
          <a:endParaRPr lang="en-US"/>
        </a:p>
      </dgm:t>
    </dgm:pt>
    <dgm:pt modelId="{2C08D873-266C-E840-8F3C-4D45D0DC9984}" type="pres">
      <dgm:prSet presAssocID="{D5810E5F-5678-4D41-B160-CA2BAC264490}" presName="FiveConn_2-3" presStyleLbl="fgAccFollowNode1" presStyleIdx="1" presStyleCnt="4">
        <dgm:presLayoutVars>
          <dgm:bulletEnabled val="1"/>
        </dgm:presLayoutVars>
      </dgm:prSet>
      <dgm:spPr/>
      <dgm:t>
        <a:bodyPr/>
        <a:lstStyle/>
        <a:p>
          <a:endParaRPr lang="en-US"/>
        </a:p>
      </dgm:t>
    </dgm:pt>
    <dgm:pt modelId="{0DF82FA4-1384-B84A-BF2F-00CF29AC64CA}" type="pres">
      <dgm:prSet presAssocID="{D5810E5F-5678-4D41-B160-CA2BAC264490}" presName="FiveConn_3-4" presStyleLbl="fgAccFollowNode1" presStyleIdx="2" presStyleCnt="4">
        <dgm:presLayoutVars>
          <dgm:bulletEnabled val="1"/>
        </dgm:presLayoutVars>
      </dgm:prSet>
      <dgm:spPr/>
      <dgm:t>
        <a:bodyPr/>
        <a:lstStyle/>
        <a:p>
          <a:endParaRPr lang="en-US"/>
        </a:p>
      </dgm:t>
    </dgm:pt>
    <dgm:pt modelId="{5C1B8C58-312F-734F-8F3E-562B97AF1475}" type="pres">
      <dgm:prSet presAssocID="{D5810E5F-5678-4D41-B160-CA2BAC264490}" presName="FiveConn_4-5" presStyleLbl="fgAccFollowNode1" presStyleIdx="3" presStyleCnt="4">
        <dgm:presLayoutVars>
          <dgm:bulletEnabled val="1"/>
        </dgm:presLayoutVars>
      </dgm:prSet>
      <dgm:spPr/>
      <dgm:t>
        <a:bodyPr/>
        <a:lstStyle/>
        <a:p>
          <a:endParaRPr lang="en-US"/>
        </a:p>
      </dgm:t>
    </dgm:pt>
    <dgm:pt modelId="{5F288FD0-5A88-ED4F-8270-66A1E5A15769}" type="pres">
      <dgm:prSet presAssocID="{D5810E5F-5678-4D41-B160-CA2BAC264490}" presName="FiveNodes_1_text" presStyleLbl="node1" presStyleIdx="4" presStyleCnt="5">
        <dgm:presLayoutVars>
          <dgm:bulletEnabled val="1"/>
        </dgm:presLayoutVars>
      </dgm:prSet>
      <dgm:spPr/>
      <dgm:t>
        <a:bodyPr/>
        <a:lstStyle/>
        <a:p>
          <a:endParaRPr lang="en-US"/>
        </a:p>
      </dgm:t>
    </dgm:pt>
    <dgm:pt modelId="{D5A14C27-6DEF-D845-A0F9-3206696D1B14}" type="pres">
      <dgm:prSet presAssocID="{D5810E5F-5678-4D41-B160-CA2BAC264490}" presName="FiveNodes_2_text" presStyleLbl="node1" presStyleIdx="4" presStyleCnt="5">
        <dgm:presLayoutVars>
          <dgm:bulletEnabled val="1"/>
        </dgm:presLayoutVars>
      </dgm:prSet>
      <dgm:spPr/>
      <dgm:t>
        <a:bodyPr/>
        <a:lstStyle/>
        <a:p>
          <a:endParaRPr lang="en-US"/>
        </a:p>
      </dgm:t>
    </dgm:pt>
    <dgm:pt modelId="{D68F7937-1EEE-3C4A-873C-D2A7B6E98999}" type="pres">
      <dgm:prSet presAssocID="{D5810E5F-5678-4D41-B160-CA2BAC264490}" presName="FiveNodes_3_text" presStyleLbl="node1" presStyleIdx="4" presStyleCnt="5">
        <dgm:presLayoutVars>
          <dgm:bulletEnabled val="1"/>
        </dgm:presLayoutVars>
      </dgm:prSet>
      <dgm:spPr/>
      <dgm:t>
        <a:bodyPr/>
        <a:lstStyle/>
        <a:p>
          <a:endParaRPr lang="en-US"/>
        </a:p>
      </dgm:t>
    </dgm:pt>
    <dgm:pt modelId="{66C97699-21A3-2F40-80C6-89C997C16F26}" type="pres">
      <dgm:prSet presAssocID="{D5810E5F-5678-4D41-B160-CA2BAC264490}" presName="FiveNodes_4_text" presStyleLbl="node1" presStyleIdx="4" presStyleCnt="5">
        <dgm:presLayoutVars>
          <dgm:bulletEnabled val="1"/>
        </dgm:presLayoutVars>
      </dgm:prSet>
      <dgm:spPr/>
      <dgm:t>
        <a:bodyPr/>
        <a:lstStyle/>
        <a:p>
          <a:endParaRPr lang="en-US"/>
        </a:p>
      </dgm:t>
    </dgm:pt>
    <dgm:pt modelId="{C96D33E6-B16A-B048-BFD6-A07730E9C03A}" type="pres">
      <dgm:prSet presAssocID="{D5810E5F-5678-4D41-B160-CA2BAC264490}" presName="FiveNodes_5_text" presStyleLbl="node1" presStyleIdx="4" presStyleCnt="5">
        <dgm:presLayoutVars>
          <dgm:bulletEnabled val="1"/>
        </dgm:presLayoutVars>
      </dgm:prSet>
      <dgm:spPr/>
      <dgm:t>
        <a:bodyPr/>
        <a:lstStyle/>
        <a:p>
          <a:endParaRPr lang="en-US"/>
        </a:p>
      </dgm:t>
    </dgm:pt>
  </dgm:ptLst>
  <dgm:cxnLst>
    <dgm:cxn modelId="{36581B8A-0067-BE4B-AB07-BA467FD214B2}" type="presOf" srcId="{491953E2-25EA-BF40-B78A-8F2D7B3C3B7E}" destId="{5C1B8C58-312F-734F-8F3E-562B97AF1475}" srcOrd="0" destOrd="0" presId="urn:microsoft.com/office/officeart/2005/8/layout/vProcess5"/>
    <dgm:cxn modelId="{7B4667B8-345A-0446-B092-F8596DC6DD95}" type="presOf" srcId="{3F602A3D-B1C0-AE4A-9286-96882BD2A2F1}" destId="{5A5AF015-A276-224B-9E6A-CA7ACFA51422}" srcOrd="0" destOrd="0" presId="urn:microsoft.com/office/officeart/2005/8/layout/vProcess5"/>
    <dgm:cxn modelId="{4C3DD6C3-7D62-DC49-9BE9-080648C0DA77}" type="presOf" srcId="{BA34A09A-D286-3142-8408-C3BF8CF07A6B}" destId="{2C08D873-266C-E840-8F3C-4D45D0DC9984}" srcOrd="0" destOrd="0" presId="urn:microsoft.com/office/officeart/2005/8/layout/vProcess5"/>
    <dgm:cxn modelId="{528DB199-C97F-5546-9135-62ACA0F111E0}" srcId="{D5810E5F-5678-4D41-B160-CA2BAC264490}" destId="{3F602A3D-B1C0-AE4A-9286-96882BD2A2F1}" srcOrd="0" destOrd="0" parTransId="{B4B4DADD-9271-E74C-B62E-98965DF925E5}" sibTransId="{521F4A98-C72F-5042-876C-0AEEB1CF4F18}"/>
    <dgm:cxn modelId="{E4C011C4-C306-3F4C-B3F0-F5ADC4405F6B}" srcId="{D5810E5F-5678-4D41-B160-CA2BAC264490}" destId="{4705274B-248E-2044-89B8-010DBA824D21}" srcOrd="1" destOrd="0" parTransId="{AE5BFA6F-EF57-A14D-AB52-D780CB9A578B}" sibTransId="{BA34A09A-D286-3142-8408-C3BF8CF07A6B}"/>
    <dgm:cxn modelId="{980CA88F-638B-704F-8B72-3B467EC7F76F}" type="presOf" srcId="{7D9D911B-61FF-194B-AACB-8B77CB07EA7E}" destId="{66C97699-21A3-2F40-80C6-89C997C16F26}" srcOrd="1" destOrd="0" presId="urn:microsoft.com/office/officeart/2005/8/layout/vProcess5"/>
    <dgm:cxn modelId="{A50A2478-2BA8-A443-AF01-A280AE9515EC}" type="presOf" srcId="{FCAA7AA9-BCB8-FB44-9C2E-9E781EEA48D4}" destId="{0DF82FA4-1384-B84A-BF2F-00CF29AC64CA}" srcOrd="0" destOrd="0" presId="urn:microsoft.com/office/officeart/2005/8/layout/vProcess5"/>
    <dgm:cxn modelId="{B5137FDF-D0DE-174F-8AA6-9034B8CB4692}" type="presOf" srcId="{E897B49A-3573-EA40-B41F-8C76A6BC9013}" destId="{F940B919-A7FC-A940-BE22-5BDDF2309FDE}" srcOrd="0" destOrd="0" presId="urn:microsoft.com/office/officeart/2005/8/layout/vProcess5"/>
    <dgm:cxn modelId="{681FA94A-ACB5-BF48-9F67-EB17FBBF81DD}" type="presOf" srcId="{521F4A98-C72F-5042-876C-0AEEB1CF4F18}" destId="{524D3B1F-3C70-F747-818B-6A6453916839}" srcOrd="0" destOrd="0" presId="urn:microsoft.com/office/officeart/2005/8/layout/vProcess5"/>
    <dgm:cxn modelId="{F0EA889B-CC39-F44B-88C0-77A0F9261D5B}" type="presOf" srcId="{D5810E5F-5678-4D41-B160-CA2BAC264490}" destId="{F7557319-08EB-AD4E-84C6-43A34CFF123F}" srcOrd="0" destOrd="0" presId="urn:microsoft.com/office/officeart/2005/8/layout/vProcess5"/>
    <dgm:cxn modelId="{52F777E3-2772-FF43-B2F7-413024727E15}" srcId="{D5810E5F-5678-4D41-B160-CA2BAC264490}" destId="{E897B49A-3573-EA40-B41F-8C76A6BC9013}" srcOrd="4" destOrd="0" parTransId="{3C9E916E-0748-5A4B-938B-E776D5860FEF}" sibTransId="{703865B6-F224-E945-A68B-8A7945E1193D}"/>
    <dgm:cxn modelId="{B7E6D8B5-B679-DB49-A71D-9A6B630D0D9A}" type="presOf" srcId="{3F602A3D-B1C0-AE4A-9286-96882BD2A2F1}" destId="{5F288FD0-5A88-ED4F-8270-66A1E5A15769}" srcOrd="1" destOrd="0" presId="urn:microsoft.com/office/officeart/2005/8/layout/vProcess5"/>
    <dgm:cxn modelId="{4689BD1A-BE8E-A241-ADFC-60D22E7EB359}" type="presOf" srcId="{E897B49A-3573-EA40-B41F-8C76A6BC9013}" destId="{C96D33E6-B16A-B048-BFD6-A07730E9C03A}" srcOrd="1" destOrd="0" presId="urn:microsoft.com/office/officeart/2005/8/layout/vProcess5"/>
    <dgm:cxn modelId="{0A38076C-E2EB-3341-9928-6A734C6D85E4}" srcId="{D5810E5F-5678-4D41-B160-CA2BAC264490}" destId="{A97BEBBB-FBE0-ED41-89AA-4803D2001F77}" srcOrd="2" destOrd="0" parTransId="{06A1783E-9596-1341-99AF-7E7D66261794}" sibTransId="{FCAA7AA9-BCB8-FB44-9C2E-9E781EEA48D4}"/>
    <dgm:cxn modelId="{24A24CA1-5929-1849-944A-B452F500638E}" srcId="{D5810E5F-5678-4D41-B160-CA2BAC264490}" destId="{7D9D911B-61FF-194B-AACB-8B77CB07EA7E}" srcOrd="3" destOrd="0" parTransId="{5D9A8B68-CDB9-014C-988E-6C2C26CEC64E}" sibTransId="{491953E2-25EA-BF40-B78A-8F2D7B3C3B7E}"/>
    <dgm:cxn modelId="{EFEE3972-76CD-294E-87D0-DE06BDDF5B3E}" type="presOf" srcId="{A97BEBBB-FBE0-ED41-89AA-4803D2001F77}" destId="{D68F7937-1EEE-3C4A-873C-D2A7B6E98999}" srcOrd="1" destOrd="0" presId="urn:microsoft.com/office/officeart/2005/8/layout/vProcess5"/>
    <dgm:cxn modelId="{BBAFC796-1D86-BC4C-AB72-8B42DA9D7E5D}" type="presOf" srcId="{7D9D911B-61FF-194B-AACB-8B77CB07EA7E}" destId="{DC8A9194-4637-254F-9321-683519698599}" srcOrd="0" destOrd="0" presId="urn:microsoft.com/office/officeart/2005/8/layout/vProcess5"/>
    <dgm:cxn modelId="{FC63E3D8-A23A-634D-A543-019B48DC5769}" type="presOf" srcId="{4705274B-248E-2044-89B8-010DBA824D21}" destId="{D5A14C27-6DEF-D845-A0F9-3206696D1B14}" srcOrd="1" destOrd="0" presId="urn:microsoft.com/office/officeart/2005/8/layout/vProcess5"/>
    <dgm:cxn modelId="{60C9985F-09DD-3B46-BF0A-D7905CF00E0E}" type="presOf" srcId="{A97BEBBB-FBE0-ED41-89AA-4803D2001F77}" destId="{3032D2A4-4061-E642-90D9-8618EB545BC3}" srcOrd="0" destOrd="0" presId="urn:microsoft.com/office/officeart/2005/8/layout/vProcess5"/>
    <dgm:cxn modelId="{C97995AE-7E1B-A945-8184-FE2BB5559F3A}" type="presOf" srcId="{4705274B-248E-2044-89B8-010DBA824D21}" destId="{640E88F5-879D-2542-9859-D41416CFBF7F}" srcOrd="0" destOrd="0" presId="urn:microsoft.com/office/officeart/2005/8/layout/vProcess5"/>
    <dgm:cxn modelId="{4FF6DA9E-5E68-5D48-A1E5-F13DCF1BABF1}" type="presParOf" srcId="{F7557319-08EB-AD4E-84C6-43A34CFF123F}" destId="{22F8B4FC-0D57-EF43-9285-A06B5176C524}" srcOrd="0" destOrd="0" presId="urn:microsoft.com/office/officeart/2005/8/layout/vProcess5"/>
    <dgm:cxn modelId="{B0FF038F-6D7C-3447-A741-BC47EEDE6B70}" type="presParOf" srcId="{F7557319-08EB-AD4E-84C6-43A34CFF123F}" destId="{5A5AF015-A276-224B-9E6A-CA7ACFA51422}" srcOrd="1" destOrd="0" presId="urn:microsoft.com/office/officeart/2005/8/layout/vProcess5"/>
    <dgm:cxn modelId="{EBA5BFCA-4CEB-3642-9CF3-F111AEFA1D60}" type="presParOf" srcId="{F7557319-08EB-AD4E-84C6-43A34CFF123F}" destId="{640E88F5-879D-2542-9859-D41416CFBF7F}" srcOrd="2" destOrd="0" presId="urn:microsoft.com/office/officeart/2005/8/layout/vProcess5"/>
    <dgm:cxn modelId="{4D30477F-CF3B-1A43-87DB-7D5E8BAAFBDC}" type="presParOf" srcId="{F7557319-08EB-AD4E-84C6-43A34CFF123F}" destId="{3032D2A4-4061-E642-90D9-8618EB545BC3}" srcOrd="3" destOrd="0" presId="urn:microsoft.com/office/officeart/2005/8/layout/vProcess5"/>
    <dgm:cxn modelId="{3F38D665-D2C5-D645-A132-33F01167853E}" type="presParOf" srcId="{F7557319-08EB-AD4E-84C6-43A34CFF123F}" destId="{DC8A9194-4637-254F-9321-683519698599}" srcOrd="4" destOrd="0" presId="urn:microsoft.com/office/officeart/2005/8/layout/vProcess5"/>
    <dgm:cxn modelId="{D74C6B44-B89D-4E4E-B232-283732672163}" type="presParOf" srcId="{F7557319-08EB-AD4E-84C6-43A34CFF123F}" destId="{F940B919-A7FC-A940-BE22-5BDDF2309FDE}" srcOrd="5" destOrd="0" presId="urn:microsoft.com/office/officeart/2005/8/layout/vProcess5"/>
    <dgm:cxn modelId="{5FBED92B-8FF7-5A45-8DFA-D79BCC5B6D2C}" type="presParOf" srcId="{F7557319-08EB-AD4E-84C6-43A34CFF123F}" destId="{524D3B1F-3C70-F747-818B-6A6453916839}" srcOrd="6" destOrd="0" presId="urn:microsoft.com/office/officeart/2005/8/layout/vProcess5"/>
    <dgm:cxn modelId="{890F45E1-0424-0A41-B4DC-67FE29ECF605}" type="presParOf" srcId="{F7557319-08EB-AD4E-84C6-43A34CFF123F}" destId="{2C08D873-266C-E840-8F3C-4D45D0DC9984}" srcOrd="7" destOrd="0" presId="urn:microsoft.com/office/officeart/2005/8/layout/vProcess5"/>
    <dgm:cxn modelId="{3528037E-43C3-DF4D-AD24-CA5AFA3B0BC8}" type="presParOf" srcId="{F7557319-08EB-AD4E-84C6-43A34CFF123F}" destId="{0DF82FA4-1384-B84A-BF2F-00CF29AC64CA}" srcOrd="8" destOrd="0" presId="urn:microsoft.com/office/officeart/2005/8/layout/vProcess5"/>
    <dgm:cxn modelId="{CB8168A7-6F5B-9348-B28D-26F4A15640A7}" type="presParOf" srcId="{F7557319-08EB-AD4E-84C6-43A34CFF123F}" destId="{5C1B8C58-312F-734F-8F3E-562B97AF1475}" srcOrd="9" destOrd="0" presId="urn:microsoft.com/office/officeart/2005/8/layout/vProcess5"/>
    <dgm:cxn modelId="{48127883-7971-5241-8E50-3675C791C35C}" type="presParOf" srcId="{F7557319-08EB-AD4E-84C6-43A34CFF123F}" destId="{5F288FD0-5A88-ED4F-8270-66A1E5A15769}" srcOrd="10" destOrd="0" presId="urn:microsoft.com/office/officeart/2005/8/layout/vProcess5"/>
    <dgm:cxn modelId="{7FBBF821-B6F1-D247-AEE4-33E6380D3A70}" type="presParOf" srcId="{F7557319-08EB-AD4E-84C6-43A34CFF123F}" destId="{D5A14C27-6DEF-D845-A0F9-3206696D1B14}" srcOrd="11" destOrd="0" presId="urn:microsoft.com/office/officeart/2005/8/layout/vProcess5"/>
    <dgm:cxn modelId="{FD75B1B2-313D-AF47-97FA-D2672502929F}" type="presParOf" srcId="{F7557319-08EB-AD4E-84C6-43A34CFF123F}" destId="{D68F7937-1EEE-3C4A-873C-D2A7B6E98999}" srcOrd="12" destOrd="0" presId="urn:microsoft.com/office/officeart/2005/8/layout/vProcess5"/>
    <dgm:cxn modelId="{A9DD830E-3DC5-1E46-A4FA-02B8624AF739}" type="presParOf" srcId="{F7557319-08EB-AD4E-84C6-43A34CFF123F}" destId="{66C97699-21A3-2F40-80C6-89C997C16F26}" srcOrd="13" destOrd="0" presId="urn:microsoft.com/office/officeart/2005/8/layout/vProcess5"/>
    <dgm:cxn modelId="{ABD89C52-DB91-774E-9C91-F6E7185F9B45}" type="presParOf" srcId="{F7557319-08EB-AD4E-84C6-43A34CFF123F}" destId="{C96D33E6-B16A-B048-BFD6-A07730E9C03A}"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5AF015-A276-224B-9E6A-CA7ACFA51422}">
      <dsp:nvSpPr>
        <dsp:cNvPr id="0" name=""/>
        <dsp:cNvSpPr/>
      </dsp:nvSpPr>
      <dsp:spPr>
        <a:xfrm>
          <a:off x="0" y="0"/>
          <a:ext cx="8341550" cy="1042416"/>
        </a:xfrm>
        <a:prstGeom prst="roundRect">
          <a:avLst>
            <a:gd name="adj" fmla="val 10000"/>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Arial"/>
              <a:ea typeface="+mn-ea"/>
              <a:cs typeface="+mn-cs"/>
            </a:rPr>
            <a:t>IRB Approval</a:t>
          </a:r>
        </a:p>
      </dsp:txBody>
      <dsp:txXfrm>
        <a:off x="30531" y="30531"/>
        <a:ext cx="7094739" cy="981354"/>
      </dsp:txXfrm>
    </dsp:sp>
    <dsp:sp modelId="{640E88F5-879D-2542-9859-D41416CFBF7F}">
      <dsp:nvSpPr>
        <dsp:cNvPr id="0" name=""/>
        <dsp:cNvSpPr/>
      </dsp:nvSpPr>
      <dsp:spPr>
        <a:xfrm>
          <a:off x="622907" y="1187196"/>
          <a:ext cx="8341550" cy="1042416"/>
        </a:xfrm>
        <a:prstGeom prst="roundRect">
          <a:avLst>
            <a:gd name="adj" fmla="val 10000"/>
          </a:avLst>
        </a:prstGeom>
        <a:solidFill>
          <a:schemeClr val="accent6">
            <a:shade val="80000"/>
            <a:hueOff val="0"/>
            <a:satOff val="-8455"/>
            <a:lumOff val="84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Arial"/>
              <a:ea typeface="+mn-ea"/>
              <a:cs typeface="+mn-cs"/>
            </a:rPr>
            <a:t>Identical surveys were deployed to each institution.</a:t>
          </a:r>
        </a:p>
      </dsp:txBody>
      <dsp:txXfrm>
        <a:off x="653438" y="1217727"/>
        <a:ext cx="6980009" cy="981354"/>
      </dsp:txXfrm>
    </dsp:sp>
    <dsp:sp modelId="{3032D2A4-4061-E642-90D9-8618EB545BC3}">
      <dsp:nvSpPr>
        <dsp:cNvPr id="0" name=""/>
        <dsp:cNvSpPr/>
      </dsp:nvSpPr>
      <dsp:spPr>
        <a:xfrm>
          <a:off x="1245815" y="2374392"/>
          <a:ext cx="8341550" cy="1042416"/>
        </a:xfrm>
        <a:prstGeom prst="roundRect">
          <a:avLst>
            <a:gd name="adj" fmla="val 10000"/>
          </a:avLst>
        </a:prstGeom>
        <a:solidFill>
          <a:schemeClr val="accent6">
            <a:shade val="80000"/>
            <a:hueOff val="0"/>
            <a:satOff val="-16910"/>
            <a:lumOff val="169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Arial"/>
              <a:ea typeface="+mn-ea"/>
              <a:cs typeface="+mn-cs"/>
            </a:rPr>
            <a:t>Demographic Data Collection</a:t>
          </a:r>
        </a:p>
      </dsp:txBody>
      <dsp:txXfrm>
        <a:off x="1276346" y="2404923"/>
        <a:ext cx="6980009" cy="981354"/>
      </dsp:txXfrm>
    </dsp:sp>
    <dsp:sp modelId="{DC8A9194-4637-254F-9321-683519698599}">
      <dsp:nvSpPr>
        <dsp:cNvPr id="0" name=""/>
        <dsp:cNvSpPr/>
      </dsp:nvSpPr>
      <dsp:spPr>
        <a:xfrm>
          <a:off x="1868723" y="3561588"/>
          <a:ext cx="8341550" cy="1042416"/>
        </a:xfrm>
        <a:prstGeom prst="roundRect">
          <a:avLst>
            <a:gd name="adj" fmla="val 10000"/>
          </a:avLst>
        </a:prstGeom>
        <a:solidFill>
          <a:schemeClr val="accent6">
            <a:shade val="80000"/>
            <a:hueOff val="0"/>
            <a:satOff val="-25366"/>
            <a:lumOff val="253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t>Empirical data collection regarding perceptions towards reporting systems was conducted based on a 23 Likert-type questions.</a:t>
          </a:r>
          <a:endParaRPr lang="en-US" sz="2000" kern="1200" dirty="0">
            <a:latin typeface="Arial"/>
            <a:ea typeface="+mn-ea"/>
            <a:cs typeface="+mn-cs"/>
          </a:endParaRPr>
        </a:p>
      </dsp:txBody>
      <dsp:txXfrm>
        <a:off x="1899254" y="3592119"/>
        <a:ext cx="6980009" cy="981353"/>
      </dsp:txXfrm>
    </dsp:sp>
    <dsp:sp modelId="{F940B919-A7FC-A940-BE22-5BDDF2309FDE}">
      <dsp:nvSpPr>
        <dsp:cNvPr id="0" name=""/>
        <dsp:cNvSpPr/>
      </dsp:nvSpPr>
      <dsp:spPr>
        <a:xfrm>
          <a:off x="2491631" y="4748784"/>
          <a:ext cx="8341550" cy="1042416"/>
        </a:xfrm>
        <a:prstGeom prst="roundRect">
          <a:avLst>
            <a:gd name="adj" fmla="val 10000"/>
          </a:avLst>
        </a:prstGeom>
        <a:solidFill>
          <a:schemeClr val="accent6">
            <a:shade val="80000"/>
            <a:hueOff val="0"/>
            <a:satOff val="-33821"/>
            <a:lumOff val="338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Arial"/>
              <a:ea typeface="+mn-ea"/>
              <a:cs typeface="+mn-cs"/>
            </a:rPr>
            <a:t>Participants offered the opportunity to provide opinions and experiences of applicable safety reporting systems via a free reposes question</a:t>
          </a:r>
        </a:p>
      </dsp:txBody>
      <dsp:txXfrm>
        <a:off x="2522162" y="4779315"/>
        <a:ext cx="6980009" cy="981354"/>
      </dsp:txXfrm>
    </dsp:sp>
    <dsp:sp modelId="{524D3B1F-3C70-F747-818B-6A6453916839}">
      <dsp:nvSpPr>
        <dsp:cNvPr id="0" name=""/>
        <dsp:cNvSpPr/>
      </dsp:nvSpPr>
      <dsp:spPr>
        <a:xfrm>
          <a:off x="7663979" y="761542"/>
          <a:ext cx="677570" cy="677570"/>
        </a:xfrm>
        <a:prstGeom prst="downArrow">
          <a:avLst>
            <a:gd name="adj1" fmla="val 55000"/>
            <a:gd name="adj2" fmla="val 45000"/>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solidFill>
              <a:sysClr val="windowText" lastClr="000000">
                <a:hueOff val="0"/>
                <a:satOff val="0"/>
                <a:lumOff val="0"/>
                <a:alphaOff val="0"/>
              </a:sysClr>
            </a:solidFill>
            <a:latin typeface="Arial"/>
            <a:ea typeface="+mn-ea"/>
            <a:cs typeface="+mn-cs"/>
          </a:endParaRPr>
        </a:p>
      </dsp:txBody>
      <dsp:txXfrm>
        <a:off x="7816432" y="761542"/>
        <a:ext cx="372664" cy="509871"/>
      </dsp:txXfrm>
    </dsp:sp>
    <dsp:sp modelId="{2C08D873-266C-E840-8F3C-4D45D0DC9984}">
      <dsp:nvSpPr>
        <dsp:cNvPr id="0" name=""/>
        <dsp:cNvSpPr/>
      </dsp:nvSpPr>
      <dsp:spPr>
        <a:xfrm>
          <a:off x="8286887" y="1948738"/>
          <a:ext cx="677570" cy="677570"/>
        </a:xfrm>
        <a:prstGeom prst="downArrow">
          <a:avLst>
            <a:gd name="adj1" fmla="val 55000"/>
            <a:gd name="adj2" fmla="val 45000"/>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solidFill>
              <a:sysClr val="windowText" lastClr="000000">
                <a:hueOff val="0"/>
                <a:satOff val="0"/>
                <a:lumOff val="0"/>
                <a:alphaOff val="0"/>
              </a:sysClr>
            </a:solidFill>
            <a:latin typeface="Arial"/>
            <a:ea typeface="+mn-ea"/>
            <a:cs typeface="+mn-cs"/>
          </a:endParaRPr>
        </a:p>
      </dsp:txBody>
      <dsp:txXfrm>
        <a:off x="8439340" y="1948738"/>
        <a:ext cx="372664" cy="509871"/>
      </dsp:txXfrm>
    </dsp:sp>
    <dsp:sp modelId="{0DF82FA4-1384-B84A-BF2F-00CF29AC64CA}">
      <dsp:nvSpPr>
        <dsp:cNvPr id="0" name=""/>
        <dsp:cNvSpPr/>
      </dsp:nvSpPr>
      <dsp:spPr>
        <a:xfrm>
          <a:off x="8909795" y="3118561"/>
          <a:ext cx="677570" cy="677570"/>
        </a:xfrm>
        <a:prstGeom prst="downArrow">
          <a:avLst>
            <a:gd name="adj1" fmla="val 55000"/>
            <a:gd name="adj2" fmla="val 45000"/>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solidFill>
              <a:sysClr val="windowText" lastClr="000000">
                <a:hueOff val="0"/>
                <a:satOff val="0"/>
                <a:lumOff val="0"/>
                <a:alphaOff val="0"/>
              </a:sysClr>
            </a:solidFill>
            <a:latin typeface="Arial"/>
            <a:ea typeface="+mn-ea"/>
            <a:cs typeface="+mn-cs"/>
          </a:endParaRPr>
        </a:p>
      </dsp:txBody>
      <dsp:txXfrm>
        <a:off x="9062248" y="3118561"/>
        <a:ext cx="372664" cy="509871"/>
      </dsp:txXfrm>
    </dsp:sp>
    <dsp:sp modelId="{5C1B8C58-312F-734F-8F3E-562B97AF1475}">
      <dsp:nvSpPr>
        <dsp:cNvPr id="0" name=""/>
        <dsp:cNvSpPr/>
      </dsp:nvSpPr>
      <dsp:spPr>
        <a:xfrm>
          <a:off x="9532703" y="4317339"/>
          <a:ext cx="677570" cy="677570"/>
        </a:xfrm>
        <a:prstGeom prst="downArrow">
          <a:avLst>
            <a:gd name="adj1" fmla="val 55000"/>
            <a:gd name="adj2" fmla="val 45000"/>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9685156" y="4317339"/>
        <a:ext cx="372664" cy="50987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eaLnBrk="0" hangingPunct="0">
              <a:defRPr sz="1200">
                <a:cs typeface="+mn-cs"/>
              </a:defRPr>
            </a:lvl1pPr>
          </a:lstStyle>
          <a:p>
            <a:pPr>
              <a:defRPr/>
            </a:pPr>
            <a:endParaRPr lang="en-US"/>
          </a:p>
        </p:txBody>
      </p:sp>
      <p:sp>
        <p:nvSpPr>
          <p:cNvPr id="4099" name="Rectangle 3"/>
          <p:cNvSpPr>
            <a:spLocks noGrp="1" noChangeArrowheads="1"/>
          </p:cNvSpPr>
          <p:nvPr>
            <p:ph type="dt" sz="quarter" idx="1"/>
          </p:nvPr>
        </p:nvSpPr>
        <p:spPr bwMode="auto">
          <a:xfrm>
            <a:off x="3900488" y="0"/>
            <a:ext cx="298132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eaLnBrk="0" hangingPunct="0">
              <a:defRPr sz="1200">
                <a:cs typeface="+mn-cs"/>
              </a:defRPr>
            </a:lvl1pPr>
          </a:lstStyle>
          <a:p>
            <a:pPr>
              <a:defRPr/>
            </a:pPr>
            <a:endParaRPr lang="en-US"/>
          </a:p>
        </p:txBody>
      </p:sp>
      <p:sp>
        <p:nvSpPr>
          <p:cNvPr id="4100" name="Rectangle 4"/>
          <p:cNvSpPr>
            <a:spLocks noGrp="1" noChangeArrowheads="1"/>
          </p:cNvSpPr>
          <p:nvPr>
            <p:ph type="ftr" sz="quarter" idx="2"/>
          </p:nvPr>
        </p:nvSpPr>
        <p:spPr bwMode="auto">
          <a:xfrm>
            <a:off x="0" y="8831263"/>
            <a:ext cx="2982913"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eaLnBrk="0" hangingPunct="0">
              <a:defRPr sz="1200">
                <a:cs typeface="+mn-cs"/>
              </a:defRPr>
            </a:lvl1pPr>
          </a:lstStyle>
          <a:p>
            <a:pPr>
              <a:defRPr/>
            </a:pPr>
            <a:endParaRPr lang="en-US"/>
          </a:p>
        </p:txBody>
      </p:sp>
      <p:sp>
        <p:nvSpPr>
          <p:cNvPr id="4101"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eaLnBrk="0" hangingPunct="0">
              <a:defRPr sz="1200">
                <a:cs typeface="+mn-cs"/>
              </a:defRPr>
            </a:lvl1pPr>
          </a:lstStyle>
          <a:p>
            <a:pPr>
              <a:defRPr/>
            </a:pPr>
            <a:fld id="{51D9AEEC-2FE5-45BE-A6DF-F886B5032BC7}" type="slidenum">
              <a:rPr lang="en-US"/>
              <a:pPr>
                <a:defRPr/>
              </a:pPr>
              <a:t>‹#›</a:t>
            </a:fld>
            <a:endParaRPr lang="en-US"/>
          </a:p>
        </p:txBody>
      </p:sp>
    </p:spTree>
    <p:extLst>
      <p:ext uri="{BB962C8B-B14F-4D97-AF65-F5344CB8AC3E}">
        <p14:creationId xmlns:p14="http://schemas.microsoft.com/office/powerpoint/2010/main" val="2753624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1026"/>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eaLnBrk="0" hangingPunct="0">
              <a:defRPr sz="1200">
                <a:cs typeface="+mn-cs"/>
              </a:defRPr>
            </a:lvl1pPr>
          </a:lstStyle>
          <a:p>
            <a:pPr>
              <a:defRPr/>
            </a:pPr>
            <a:endParaRPr lang="en-US"/>
          </a:p>
        </p:txBody>
      </p:sp>
      <p:sp>
        <p:nvSpPr>
          <p:cNvPr id="26627" name="Rectangle 1027"/>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eaLnBrk="0" hangingPunct="0">
              <a:defRPr sz="1200">
                <a:cs typeface="+mn-cs"/>
              </a:defRPr>
            </a:lvl1pPr>
          </a:lstStyle>
          <a:p>
            <a:pPr>
              <a:defRPr/>
            </a:pPr>
            <a:endParaRPr lang="en-US"/>
          </a:p>
        </p:txBody>
      </p:sp>
      <p:sp>
        <p:nvSpPr>
          <p:cNvPr id="3076" name="Rectangle 1028"/>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1029"/>
          <p:cNvSpPr>
            <a:spLocks noGrp="1" noChangeArrowheads="1"/>
          </p:cNvSpPr>
          <p:nvPr>
            <p:ph type="body" sz="quarter" idx="3"/>
          </p:nvPr>
        </p:nvSpPr>
        <p:spPr bwMode="auto">
          <a:xfrm>
            <a:off x="688975" y="4416425"/>
            <a:ext cx="5505450"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1030"/>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eaLnBrk="0" hangingPunct="0">
              <a:defRPr sz="1200">
                <a:cs typeface="+mn-cs"/>
              </a:defRPr>
            </a:lvl1pPr>
          </a:lstStyle>
          <a:p>
            <a:pPr>
              <a:defRPr/>
            </a:pPr>
            <a:endParaRPr lang="en-US"/>
          </a:p>
        </p:txBody>
      </p:sp>
      <p:sp>
        <p:nvSpPr>
          <p:cNvPr id="26631" name="Rectangle 1031"/>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eaLnBrk="0" hangingPunct="0">
              <a:defRPr sz="1200">
                <a:cs typeface="+mn-cs"/>
              </a:defRPr>
            </a:lvl1pPr>
          </a:lstStyle>
          <a:p>
            <a:pPr>
              <a:defRPr/>
            </a:pPr>
            <a:fld id="{2411827A-1D2F-4F68-BB0D-AEB91446B80F}" type="slidenum">
              <a:rPr lang="en-US"/>
              <a:pPr>
                <a:defRPr/>
              </a:pPr>
              <a:t>‹#›</a:t>
            </a:fld>
            <a:endParaRPr lang="en-US"/>
          </a:p>
        </p:txBody>
      </p:sp>
    </p:spTree>
    <p:extLst>
      <p:ext uri="{BB962C8B-B14F-4D97-AF65-F5344CB8AC3E}">
        <p14:creationId xmlns:p14="http://schemas.microsoft.com/office/powerpoint/2010/main" val="2023525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ln/>
        </p:spPr>
      </p:sp>
      <p:sp>
        <p:nvSpPr>
          <p:cNvPr id="4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sz="2400">
                <a:solidFill>
                  <a:schemeClr val="tx1"/>
                </a:solidFill>
                <a:latin typeface="Times New Roman" pitchFamily="18" charset="0"/>
                <a:cs typeface="Times New Roman" pitchFamily="18" charset="0"/>
              </a:defRPr>
            </a:lvl1pPr>
            <a:lvl2pPr marL="742950" indent="-285750" defTabSz="923925" eaLnBrk="0" hangingPunct="0">
              <a:defRPr sz="2400">
                <a:solidFill>
                  <a:schemeClr val="tx1"/>
                </a:solidFill>
                <a:latin typeface="Times New Roman" pitchFamily="18" charset="0"/>
                <a:cs typeface="Times New Roman" pitchFamily="18" charset="0"/>
              </a:defRPr>
            </a:lvl2pPr>
            <a:lvl3pPr marL="1143000" indent="-228600" defTabSz="923925" eaLnBrk="0" hangingPunct="0">
              <a:defRPr sz="2400">
                <a:solidFill>
                  <a:schemeClr val="tx1"/>
                </a:solidFill>
                <a:latin typeface="Times New Roman" pitchFamily="18" charset="0"/>
                <a:cs typeface="Times New Roman" pitchFamily="18" charset="0"/>
              </a:defRPr>
            </a:lvl3pPr>
            <a:lvl4pPr marL="1600200" indent="-228600" defTabSz="923925" eaLnBrk="0" hangingPunct="0">
              <a:defRPr sz="2400">
                <a:solidFill>
                  <a:schemeClr val="tx1"/>
                </a:solidFill>
                <a:latin typeface="Times New Roman" pitchFamily="18" charset="0"/>
                <a:cs typeface="Times New Roman" pitchFamily="18" charset="0"/>
              </a:defRPr>
            </a:lvl4pPr>
            <a:lvl5pPr marL="2057400" indent="-228600" defTabSz="923925" eaLnBrk="0" hangingPunct="0">
              <a:defRPr sz="2400">
                <a:solidFill>
                  <a:schemeClr val="tx1"/>
                </a:solidFill>
                <a:latin typeface="Times New Roman" pitchFamily="18" charset="0"/>
                <a:cs typeface="Times New Roman" pitchFamily="18" charset="0"/>
              </a:defRPr>
            </a:lvl5pPr>
            <a:lvl6pPr marL="2514600" indent="-228600" defTabSz="923925"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defTabSz="923925"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defTabSz="923925"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defTabSz="923925"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fld id="{92C9A8BB-6E6C-470F-86D7-B61BD5001670}" type="slidenum">
              <a:rPr lang="en-US" sz="1200" smtClean="0"/>
              <a:pPr/>
              <a:t>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lvl1pPr>
            <a:lvl2pPr marL="2194301" indent="0" algn="ctr">
              <a:buNone/>
              <a:defRPr/>
            </a:lvl2pPr>
            <a:lvl3pPr marL="4388606" indent="0" algn="ctr">
              <a:buNone/>
              <a:defRPr/>
            </a:lvl3pPr>
            <a:lvl4pPr marL="6582912" indent="0" algn="ctr">
              <a:buNone/>
              <a:defRPr/>
            </a:lvl4pPr>
            <a:lvl5pPr marL="8777213" indent="0" algn="ctr">
              <a:buNone/>
              <a:defRPr/>
            </a:lvl5pPr>
            <a:lvl6pPr marL="10971518" indent="0" algn="ctr">
              <a:buNone/>
              <a:defRPr/>
            </a:lvl6pPr>
            <a:lvl7pPr marL="13165819" indent="0" algn="ctr">
              <a:buNone/>
              <a:defRPr/>
            </a:lvl7pPr>
            <a:lvl8pPr marL="15360125" indent="0" algn="ctr">
              <a:buNone/>
              <a:defRPr/>
            </a:lvl8pPr>
            <a:lvl9pPr marL="17554426"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C1F5A0A-F6FC-4FFD-9B49-0DA8697211D9}" type="slidenum">
              <a:rPr lang="en-US" smtClean="0"/>
              <a:t>‹#›</a:t>
            </a:fld>
            <a:endParaRPr lang="en-US"/>
          </a:p>
        </p:txBody>
      </p:sp>
    </p:spTree>
    <p:extLst>
      <p:ext uri="{BB962C8B-B14F-4D97-AF65-F5344CB8AC3E}">
        <p14:creationId xmlns:p14="http://schemas.microsoft.com/office/powerpoint/2010/main" val="1477662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B2CBF4-0181-42C0-8B44-D8F651FC0705}" type="slidenum">
              <a:rPr lang="en-US" smtClean="0"/>
              <a:pPr>
                <a:defRPr/>
              </a:pPr>
              <a:t>‹#›</a:t>
            </a:fld>
            <a:endParaRPr lang="en-US"/>
          </a:p>
        </p:txBody>
      </p:sp>
    </p:spTree>
    <p:extLst>
      <p:ext uri="{BB962C8B-B14F-4D97-AF65-F5344CB8AC3E}">
        <p14:creationId xmlns:p14="http://schemas.microsoft.com/office/powerpoint/2010/main" val="2845715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480" y="2926080"/>
            <a:ext cx="9326880" cy="263347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1840" y="2926080"/>
            <a:ext cx="27249120" cy="2633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E976A7-272C-4E3B-AD18-923E64620C59}" type="slidenum">
              <a:rPr lang="en-US" smtClean="0"/>
              <a:pPr>
                <a:defRPr/>
              </a:pPr>
              <a:t>‹#›</a:t>
            </a:fld>
            <a:endParaRPr lang="en-US"/>
          </a:p>
        </p:txBody>
      </p:sp>
    </p:spTree>
    <p:extLst>
      <p:ext uri="{BB962C8B-B14F-4D97-AF65-F5344CB8AC3E}">
        <p14:creationId xmlns:p14="http://schemas.microsoft.com/office/powerpoint/2010/main" val="3145837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291840" y="2926080"/>
            <a:ext cx="37307520" cy="5486400"/>
          </a:xfrm>
        </p:spPr>
        <p:txBody>
          <a:bodyPr/>
          <a:lstStyle/>
          <a:p>
            <a:r>
              <a:rPr lang="en-US"/>
              <a:t>Click to edit Master title style</a:t>
            </a:r>
          </a:p>
        </p:txBody>
      </p:sp>
      <p:sp>
        <p:nvSpPr>
          <p:cNvPr id="3" name="Chart Placeholder 2"/>
          <p:cNvSpPr>
            <a:spLocks noGrp="1"/>
          </p:cNvSpPr>
          <p:nvPr>
            <p:ph type="chart" sz="half" idx="1"/>
          </p:nvPr>
        </p:nvSpPr>
        <p:spPr>
          <a:xfrm>
            <a:off x="3291840" y="9509760"/>
            <a:ext cx="18288000" cy="19751040"/>
          </a:xfrm>
        </p:spPr>
        <p:txBody>
          <a:bodyPr/>
          <a:lstStyle/>
          <a:p>
            <a:pPr lvl="0"/>
            <a:r>
              <a:rPr lang="en-US" noProof="0"/>
              <a:t>Click icon to add chart</a:t>
            </a:r>
          </a:p>
        </p:txBody>
      </p:sp>
      <p:sp>
        <p:nvSpPr>
          <p:cNvPr id="4" name="Text Placeholder 3"/>
          <p:cNvSpPr>
            <a:spLocks noGrp="1"/>
          </p:cNvSpPr>
          <p:nvPr>
            <p:ph type="body" sz="half" idx="2"/>
          </p:nvPr>
        </p:nvSpPr>
        <p:spPr>
          <a:xfrm>
            <a:off x="22311360" y="9509760"/>
            <a:ext cx="18288000" cy="19751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5D5BED-6A45-4FD0-9712-6A08DE9F0EA5}" type="slidenum">
              <a:rPr lang="en-US" smtClean="0"/>
              <a:pPr>
                <a:defRPr/>
              </a:pPr>
              <a:t>‹#›</a:t>
            </a:fld>
            <a:endParaRPr lang="en-US"/>
          </a:p>
        </p:txBody>
      </p:sp>
    </p:spTree>
    <p:extLst>
      <p:ext uri="{BB962C8B-B14F-4D97-AF65-F5344CB8AC3E}">
        <p14:creationId xmlns:p14="http://schemas.microsoft.com/office/powerpoint/2010/main" val="3774279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429000" y="0"/>
            <a:ext cx="37306250" cy="2590800"/>
          </a:xfrm>
        </p:spPr>
        <p:txBody>
          <a:bodyPr/>
          <a:lstStyle/>
          <a:p>
            <a:r>
              <a:rPr lang="en-US"/>
              <a:t>Click to edit Master title style</a:t>
            </a:r>
          </a:p>
        </p:txBody>
      </p:sp>
      <p:sp>
        <p:nvSpPr>
          <p:cNvPr id="3" name="Content Placeholder 2"/>
          <p:cNvSpPr>
            <a:spLocks noGrp="1"/>
          </p:cNvSpPr>
          <p:nvPr>
            <p:ph sz="quarter" idx="1"/>
          </p:nvPr>
        </p:nvSpPr>
        <p:spPr>
          <a:xfrm>
            <a:off x="1676400" y="3962400"/>
            <a:ext cx="20215225" cy="1216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44025" y="3962400"/>
            <a:ext cx="20215225" cy="1216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676400" y="16276638"/>
            <a:ext cx="20215225" cy="12161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44025" y="16276638"/>
            <a:ext cx="20215225" cy="12161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866DC78-D7E1-4F90-9892-EA424C567BC4}" type="slidenum">
              <a:rPr lang="en-US"/>
              <a:pPr>
                <a:defRPr/>
              </a:pPr>
              <a:t>‹#›</a:t>
            </a:fld>
            <a:endParaRPr lang="en-US"/>
          </a:p>
        </p:txBody>
      </p:sp>
    </p:spTree>
    <p:extLst>
      <p:ext uri="{BB962C8B-B14F-4D97-AF65-F5344CB8AC3E}">
        <p14:creationId xmlns:p14="http://schemas.microsoft.com/office/powerpoint/2010/main" val="2564362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50AFBF-1B9D-49BA-96D5-098458402D4C}" type="slidenum">
              <a:rPr lang="en-US" smtClean="0"/>
              <a:pPr>
                <a:defRPr/>
              </a:pPr>
              <a:t>‹#›</a:t>
            </a:fld>
            <a:endParaRPr lang="en-US"/>
          </a:p>
        </p:txBody>
      </p:sp>
    </p:spTree>
    <p:extLst>
      <p:ext uri="{BB962C8B-B14F-4D97-AF65-F5344CB8AC3E}">
        <p14:creationId xmlns:p14="http://schemas.microsoft.com/office/powerpoint/2010/main" val="3312687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7"/>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lvl1pPr>
            <a:lvl2pPr marL="2194301" indent="0">
              <a:buNone/>
              <a:defRPr sz="8600"/>
            </a:lvl2pPr>
            <a:lvl3pPr marL="4388606" indent="0">
              <a:buNone/>
              <a:defRPr sz="7700"/>
            </a:lvl3pPr>
            <a:lvl4pPr marL="6582912" indent="0">
              <a:buNone/>
              <a:defRPr sz="6700"/>
            </a:lvl4pPr>
            <a:lvl5pPr marL="8777213" indent="0">
              <a:buNone/>
              <a:defRPr sz="6700"/>
            </a:lvl5pPr>
            <a:lvl6pPr marL="10971518" indent="0">
              <a:buNone/>
              <a:defRPr sz="6700"/>
            </a:lvl6pPr>
            <a:lvl7pPr marL="13165819" indent="0">
              <a:buNone/>
              <a:defRPr sz="6700"/>
            </a:lvl7pPr>
            <a:lvl8pPr marL="15360125" indent="0">
              <a:buNone/>
              <a:defRPr sz="6700"/>
            </a:lvl8pPr>
            <a:lvl9pPr marL="17554426" indent="0">
              <a:buNone/>
              <a:defRPr sz="67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01F59E-CC26-4982-8B40-A3AD75522D53}" type="slidenum">
              <a:rPr lang="en-US" smtClean="0"/>
              <a:pPr>
                <a:defRPr/>
              </a:pPr>
              <a:t>‹#›</a:t>
            </a:fld>
            <a:endParaRPr lang="en-US"/>
          </a:p>
        </p:txBody>
      </p:sp>
    </p:spTree>
    <p:extLst>
      <p:ext uri="{BB962C8B-B14F-4D97-AF65-F5344CB8AC3E}">
        <p14:creationId xmlns:p14="http://schemas.microsoft.com/office/powerpoint/2010/main" val="3877447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1840" y="9509760"/>
            <a:ext cx="18288000" cy="19751040"/>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9509760"/>
            <a:ext cx="18288000" cy="19751040"/>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63E318-A4EE-41B7-ADD7-24A10018C02B}" type="slidenum">
              <a:rPr lang="en-US" smtClean="0"/>
              <a:pPr>
                <a:defRPr/>
              </a:pPr>
              <a:t>‹#›</a:t>
            </a:fld>
            <a:endParaRPr lang="en-US"/>
          </a:p>
        </p:txBody>
      </p:sp>
    </p:spTree>
    <p:extLst>
      <p:ext uri="{BB962C8B-B14F-4D97-AF65-F5344CB8AC3E}">
        <p14:creationId xmlns:p14="http://schemas.microsoft.com/office/powerpoint/2010/main" val="390762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5" y="7368542"/>
            <a:ext cx="19392902" cy="3070858"/>
          </a:xfrm>
        </p:spPr>
        <p:txBody>
          <a:bodyPr anchor="b"/>
          <a:lstStyle>
            <a:lvl1pPr marL="0" indent="0">
              <a:buNone/>
              <a:defRPr sz="11500" b="1"/>
            </a:lvl1pPr>
            <a:lvl2pPr marL="2194301" indent="0">
              <a:buNone/>
              <a:defRPr sz="9600" b="1"/>
            </a:lvl2pPr>
            <a:lvl3pPr marL="4388606" indent="0">
              <a:buNone/>
              <a:defRPr sz="8600" b="1"/>
            </a:lvl3pPr>
            <a:lvl4pPr marL="6582912" indent="0">
              <a:buNone/>
              <a:defRPr sz="7700" b="1"/>
            </a:lvl4pPr>
            <a:lvl5pPr marL="8777213" indent="0">
              <a:buNone/>
              <a:defRPr sz="7700" b="1"/>
            </a:lvl5pPr>
            <a:lvl6pPr marL="10971518" indent="0">
              <a:buNone/>
              <a:defRPr sz="7700" b="1"/>
            </a:lvl6pPr>
            <a:lvl7pPr marL="13165819" indent="0">
              <a:buNone/>
              <a:defRPr sz="7700" b="1"/>
            </a:lvl7pPr>
            <a:lvl8pPr marL="15360125" indent="0">
              <a:buNone/>
              <a:defRPr sz="7700" b="1"/>
            </a:lvl8pPr>
            <a:lvl9pPr marL="17554426"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5"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2"/>
            <a:ext cx="19400520" cy="3070858"/>
          </a:xfrm>
        </p:spPr>
        <p:txBody>
          <a:bodyPr anchor="b"/>
          <a:lstStyle>
            <a:lvl1pPr marL="0" indent="0">
              <a:buNone/>
              <a:defRPr sz="11500" b="1"/>
            </a:lvl1pPr>
            <a:lvl2pPr marL="2194301" indent="0">
              <a:buNone/>
              <a:defRPr sz="9600" b="1"/>
            </a:lvl2pPr>
            <a:lvl3pPr marL="4388606" indent="0">
              <a:buNone/>
              <a:defRPr sz="8600" b="1"/>
            </a:lvl3pPr>
            <a:lvl4pPr marL="6582912" indent="0">
              <a:buNone/>
              <a:defRPr sz="7700" b="1"/>
            </a:lvl4pPr>
            <a:lvl5pPr marL="8777213" indent="0">
              <a:buNone/>
              <a:defRPr sz="7700" b="1"/>
            </a:lvl5pPr>
            <a:lvl6pPr marL="10971518" indent="0">
              <a:buNone/>
              <a:defRPr sz="7700" b="1"/>
            </a:lvl6pPr>
            <a:lvl7pPr marL="13165819" indent="0">
              <a:buNone/>
              <a:defRPr sz="7700" b="1"/>
            </a:lvl7pPr>
            <a:lvl8pPr marL="15360125" indent="0">
              <a:buNone/>
              <a:defRPr sz="7700" b="1"/>
            </a:lvl8pPr>
            <a:lvl9pPr marL="17554426"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7"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929D3C-8E68-43A5-B483-8FA3C9ED1E3B}" type="slidenum">
              <a:rPr lang="en-US" smtClean="0"/>
              <a:pPr>
                <a:defRPr/>
              </a:pPr>
              <a:t>‹#›</a:t>
            </a:fld>
            <a:endParaRPr lang="en-US"/>
          </a:p>
        </p:txBody>
      </p:sp>
    </p:spTree>
    <p:extLst>
      <p:ext uri="{BB962C8B-B14F-4D97-AF65-F5344CB8AC3E}">
        <p14:creationId xmlns:p14="http://schemas.microsoft.com/office/powerpoint/2010/main" val="376016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3489E25-A453-41C3-9460-C88B477DE59A}" type="slidenum">
              <a:rPr lang="en-US" smtClean="0"/>
              <a:pPr>
                <a:defRPr/>
              </a:pPr>
              <a:t>‹#›</a:t>
            </a:fld>
            <a:endParaRPr lang="en-US"/>
          </a:p>
        </p:txBody>
      </p:sp>
    </p:spTree>
    <p:extLst>
      <p:ext uri="{BB962C8B-B14F-4D97-AF65-F5344CB8AC3E}">
        <p14:creationId xmlns:p14="http://schemas.microsoft.com/office/powerpoint/2010/main" val="64872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BB39BE-CC6F-44ED-8C56-E229FA2AA31A}" type="slidenum">
              <a:rPr lang="en-US" smtClean="0"/>
              <a:pPr>
                <a:defRPr/>
              </a:pPr>
              <a:t>‹#›</a:t>
            </a:fld>
            <a:endParaRPr lang="en-US"/>
          </a:p>
        </p:txBody>
      </p:sp>
    </p:spTree>
    <p:extLst>
      <p:ext uri="{BB962C8B-B14F-4D97-AF65-F5344CB8AC3E}">
        <p14:creationId xmlns:p14="http://schemas.microsoft.com/office/powerpoint/2010/main" val="3966666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3"/>
            <a:ext cx="14439902" cy="22517102"/>
          </a:xfrm>
        </p:spPr>
        <p:txBody>
          <a:bodyPr/>
          <a:lstStyle>
            <a:lvl1pPr marL="0" indent="0">
              <a:buNone/>
              <a:defRPr sz="6700"/>
            </a:lvl1pPr>
            <a:lvl2pPr marL="2194301" indent="0">
              <a:buNone/>
              <a:defRPr sz="5800"/>
            </a:lvl2pPr>
            <a:lvl3pPr marL="4388606" indent="0">
              <a:buNone/>
              <a:defRPr sz="4800"/>
            </a:lvl3pPr>
            <a:lvl4pPr marL="6582912" indent="0">
              <a:buNone/>
              <a:defRPr sz="4300"/>
            </a:lvl4pPr>
            <a:lvl5pPr marL="8777213" indent="0">
              <a:buNone/>
              <a:defRPr sz="4300"/>
            </a:lvl5pPr>
            <a:lvl6pPr marL="10971518" indent="0">
              <a:buNone/>
              <a:defRPr sz="4300"/>
            </a:lvl6pPr>
            <a:lvl7pPr marL="13165819" indent="0">
              <a:buNone/>
              <a:defRPr sz="4300"/>
            </a:lvl7pPr>
            <a:lvl8pPr marL="15360125" indent="0">
              <a:buNone/>
              <a:defRPr sz="4300"/>
            </a:lvl8pPr>
            <a:lvl9pPr marL="17554426" indent="0">
              <a:buNone/>
              <a:defRPr sz="43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1CB29B-9518-494A-8BD4-8D50E17E657B}" type="slidenum">
              <a:rPr lang="en-US" smtClean="0"/>
              <a:pPr>
                <a:defRPr/>
              </a:pPr>
              <a:t>‹#›</a:t>
            </a:fld>
            <a:endParaRPr lang="en-US"/>
          </a:p>
        </p:txBody>
      </p:sp>
    </p:spTree>
    <p:extLst>
      <p:ext uri="{BB962C8B-B14F-4D97-AF65-F5344CB8AC3E}">
        <p14:creationId xmlns:p14="http://schemas.microsoft.com/office/powerpoint/2010/main" val="303674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301" indent="0">
              <a:buNone/>
              <a:defRPr sz="13400"/>
            </a:lvl2pPr>
            <a:lvl3pPr marL="4388606" indent="0">
              <a:buNone/>
              <a:defRPr sz="11500"/>
            </a:lvl3pPr>
            <a:lvl4pPr marL="6582912" indent="0">
              <a:buNone/>
              <a:defRPr sz="9600"/>
            </a:lvl4pPr>
            <a:lvl5pPr marL="8777213" indent="0">
              <a:buNone/>
              <a:defRPr sz="9600"/>
            </a:lvl5pPr>
            <a:lvl6pPr marL="10971518" indent="0">
              <a:buNone/>
              <a:defRPr sz="9600"/>
            </a:lvl6pPr>
            <a:lvl7pPr marL="13165819" indent="0">
              <a:buNone/>
              <a:defRPr sz="9600"/>
            </a:lvl7pPr>
            <a:lvl8pPr marL="15360125" indent="0">
              <a:buNone/>
              <a:defRPr sz="9600"/>
            </a:lvl8pPr>
            <a:lvl9pPr marL="17554426" indent="0">
              <a:buNone/>
              <a:defRPr sz="9600"/>
            </a:lvl9pPr>
          </a:lstStyle>
          <a:p>
            <a:pPr lvl="0"/>
            <a:r>
              <a:rPr lang="en-US" noProof="0"/>
              <a:t>Drag picture to placeholder or click icon to add</a:t>
            </a:r>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301" indent="0">
              <a:buNone/>
              <a:defRPr sz="5800"/>
            </a:lvl2pPr>
            <a:lvl3pPr marL="4388606" indent="0">
              <a:buNone/>
              <a:defRPr sz="4800"/>
            </a:lvl3pPr>
            <a:lvl4pPr marL="6582912" indent="0">
              <a:buNone/>
              <a:defRPr sz="4300"/>
            </a:lvl4pPr>
            <a:lvl5pPr marL="8777213" indent="0">
              <a:buNone/>
              <a:defRPr sz="4300"/>
            </a:lvl5pPr>
            <a:lvl6pPr marL="10971518" indent="0">
              <a:buNone/>
              <a:defRPr sz="4300"/>
            </a:lvl6pPr>
            <a:lvl7pPr marL="13165819" indent="0">
              <a:buNone/>
              <a:defRPr sz="4300"/>
            </a:lvl7pPr>
            <a:lvl8pPr marL="15360125" indent="0">
              <a:buNone/>
              <a:defRPr sz="4300"/>
            </a:lvl8pPr>
            <a:lvl9pPr marL="17554426" indent="0">
              <a:buNone/>
              <a:defRPr sz="43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B7CCCE-2790-4B35-A57D-5CBE6BF1DE37}" type="slidenum">
              <a:rPr lang="en-US" smtClean="0"/>
              <a:pPr>
                <a:defRPr/>
              </a:pPr>
              <a:t>‹#›</a:t>
            </a:fld>
            <a:endParaRPr lang="en-US"/>
          </a:p>
        </p:txBody>
      </p:sp>
    </p:spTree>
    <p:extLst>
      <p:ext uri="{BB962C8B-B14F-4D97-AF65-F5344CB8AC3E}">
        <p14:creationId xmlns:p14="http://schemas.microsoft.com/office/powerpoint/2010/main" val="215670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1840" y="2926080"/>
            <a:ext cx="3730752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38859" tIns="219427" rIns="438859" bIns="219427"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1840" y="9509760"/>
            <a:ext cx="37307520" cy="1975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438859" tIns="219427" rIns="438859" bIns="2194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1840" y="29992320"/>
            <a:ext cx="9144000" cy="2194560"/>
          </a:xfrm>
          <a:prstGeom prst="rect">
            <a:avLst/>
          </a:prstGeom>
          <a:noFill/>
          <a:ln w="9525">
            <a:noFill/>
            <a:miter lim="800000"/>
            <a:headEnd/>
            <a:tailEnd/>
          </a:ln>
        </p:spPr>
        <p:txBody>
          <a:bodyPr vert="horz" wrap="square" lIns="438859" tIns="219427" rIns="438859" bIns="219427" numCol="1" anchor="t" anchorCtr="0" compatLnSpc="1">
            <a:prstTxWarp prst="textNoShape">
              <a:avLst/>
            </a:prstTxWarp>
          </a:bodyPr>
          <a:lstStyle>
            <a:lvl1pPr>
              <a:defRPr sz="6700" smtClean="0"/>
            </a:lvl1pPr>
          </a:lstStyle>
          <a:p>
            <a:pPr>
              <a:defRPr/>
            </a:pPr>
            <a:endParaRPr lang="en-US"/>
          </a:p>
        </p:txBody>
      </p:sp>
      <p:sp>
        <p:nvSpPr>
          <p:cNvPr id="1029" name="Rectangle 5"/>
          <p:cNvSpPr>
            <a:spLocks noGrp="1" noChangeArrowheads="1"/>
          </p:cNvSpPr>
          <p:nvPr>
            <p:ph type="ftr" sz="quarter" idx="3"/>
          </p:nvPr>
        </p:nvSpPr>
        <p:spPr bwMode="auto">
          <a:xfrm>
            <a:off x="14996160" y="29992320"/>
            <a:ext cx="13898880" cy="2194560"/>
          </a:xfrm>
          <a:prstGeom prst="rect">
            <a:avLst/>
          </a:prstGeom>
          <a:noFill/>
          <a:ln w="9525">
            <a:noFill/>
            <a:miter lim="800000"/>
            <a:headEnd/>
            <a:tailEnd/>
          </a:ln>
        </p:spPr>
        <p:txBody>
          <a:bodyPr vert="horz" wrap="square" lIns="438859" tIns="219427" rIns="438859" bIns="219427" numCol="1" anchor="t" anchorCtr="0" compatLnSpc="1">
            <a:prstTxWarp prst="textNoShape">
              <a:avLst/>
            </a:prstTxWarp>
          </a:bodyPr>
          <a:lstStyle>
            <a:lvl1pPr algn="ctr">
              <a:defRPr sz="6700" smtClean="0"/>
            </a:lvl1pPr>
          </a:lstStyle>
          <a:p>
            <a:pPr>
              <a:defRPr/>
            </a:pPr>
            <a:endParaRPr lang="en-US"/>
          </a:p>
        </p:txBody>
      </p:sp>
      <p:sp>
        <p:nvSpPr>
          <p:cNvPr id="1030" name="Rectangle 6"/>
          <p:cNvSpPr>
            <a:spLocks noGrp="1" noChangeArrowheads="1"/>
          </p:cNvSpPr>
          <p:nvPr>
            <p:ph type="sldNum" sz="quarter" idx="4"/>
          </p:nvPr>
        </p:nvSpPr>
        <p:spPr bwMode="auto">
          <a:xfrm>
            <a:off x="31455360" y="29992320"/>
            <a:ext cx="9144000" cy="2194560"/>
          </a:xfrm>
          <a:prstGeom prst="rect">
            <a:avLst/>
          </a:prstGeom>
          <a:noFill/>
          <a:ln w="9525">
            <a:noFill/>
            <a:miter lim="800000"/>
            <a:headEnd/>
            <a:tailEnd/>
          </a:ln>
        </p:spPr>
        <p:txBody>
          <a:bodyPr vert="horz" wrap="square" lIns="438859" tIns="219427" rIns="438859" bIns="219427" numCol="1" anchor="t" anchorCtr="0" compatLnSpc="1">
            <a:prstTxWarp prst="textNoShape">
              <a:avLst/>
            </a:prstTxWarp>
          </a:bodyPr>
          <a:lstStyle>
            <a:lvl1pPr algn="r">
              <a:defRPr sz="6700" smtClean="0"/>
            </a:lvl1pPr>
          </a:lstStyle>
          <a:p>
            <a:pPr>
              <a:defRPr/>
            </a:pPr>
            <a:fld id="{405D5BED-6A45-4FD0-9712-6A08DE9F0EA5}" type="slidenum">
              <a:rPr lang="en-US" smtClean="0"/>
              <a:pPr>
                <a:defRPr/>
              </a:pPr>
              <a:t>‹#›</a:t>
            </a:fld>
            <a:endParaRPr lang="en-US"/>
          </a:p>
        </p:txBody>
      </p:sp>
      <p:pic>
        <p:nvPicPr>
          <p:cNvPr id="1031" name="Picture 16" descr="b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 y="0"/>
            <a:ext cx="43898822" cy="3292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7" descr="bg.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438912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8" descr="bg.jp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438912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7"/>
          <p:cNvSpPr txBox="1">
            <a:spLocks noChangeArrowheads="1"/>
          </p:cNvSpPr>
          <p:nvPr userDrawn="1"/>
        </p:nvSpPr>
        <p:spPr bwMode="auto">
          <a:xfrm>
            <a:off x="2286000" y="4191000"/>
            <a:ext cx="3276600" cy="457200"/>
          </a:xfrm>
          <a:prstGeom prst="rect">
            <a:avLst/>
          </a:prstGeom>
          <a:noFill/>
          <a:ln w="9525">
            <a:noFill/>
            <a:miter lim="800000"/>
            <a:headEnd/>
            <a:tailEnd/>
          </a:ln>
          <a:effectLst/>
        </p:spPr>
        <p:txBody>
          <a:bodyPr>
            <a:spAutoFit/>
          </a:bodyPr>
          <a:lstStyle/>
          <a:p>
            <a:pPr eaLnBrk="0" hangingPunct="0">
              <a:spcBef>
                <a:spcPct val="50000"/>
              </a:spcBef>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Lst>
  <p:txStyles>
    <p:titleStyle>
      <a:lvl1pPr algn="ctr" rtl="0" eaLnBrk="1" fontAlgn="base" hangingPunct="1">
        <a:spcBef>
          <a:spcPct val="0"/>
        </a:spcBef>
        <a:spcAft>
          <a:spcPct val="0"/>
        </a:spcAft>
        <a:defRPr sz="21100">
          <a:solidFill>
            <a:schemeClr val="tx2"/>
          </a:solidFill>
          <a:latin typeface="+mj-lt"/>
          <a:ea typeface="+mj-ea"/>
          <a:cs typeface="+mj-cs"/>
        </a:defRPr>
      </a:lvl1pPr>
      <a:lvl2pPr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2pPr>
      <a:lvl3pPr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3pPr>
      <a:lvl4pPr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4pPr>
      <a:lvl5pPr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5pPr>
      <a:lvl6pPr marL="2194301"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6pPr>
      <a:lvl7pPr marL="4388606"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7pPr>
      <a:lvl8pPr marL="6582912"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8pPr>
      <a:lvl9pPr marL="8777213" algn="ctr" rtl="0" eaLnBrk="1" fontAlgn="base" hangingPunct="1">
        <a:spcBef>
          <a:spcPct val="0"/>
        </a:spcBef>
        <a:spcAft>
          <a:spcPct val="0"/>
        </a:spcAft>
        <a:defRPr sz="21100">
          <a:solidFill>
            <a:schemeClr val="tx2"/>
          </a:solidFill>
          <a:latin typeface="Arial" pitchFamily="-112" charset="0"/>
          <a:ea typeface="ヒラギノ角ゴ Pro W3" pitchFamily="-112" charset="-128"/>
          <a:cs typeface="ヒラギノ角ゴ Pro W3" pitchFamily="-112" charset="-128"/>
        </a:defRPr>
      </a:lvl9pPr>
    </p:titleStyle>
    <p:bodyStyle>
      <a:lvl1pPr marL="1645728" indent="-1645728" algn="l" rtl="0" eaLnBrk="1" fontAlgn="base" hangingPunct="1">
        <a:spcBef>
          <a:spcPct val="20000"/>
        </a:spcBef>
        <a:spcAft>
          <a:spcPct val="0"/>
        </a:spcAft>
        <a:buChar char="•"/>
        <a:defRPr sz="15400">
          <a:solidFill>
            <a:schemeClr val="tx1"/>
          </a:solidFill>
          <a:latin typeface="+mn-lt"/>
          <a:ea typeface="+mn-ea"/>
          <a:cs typeface="+mn-cs"/>
        </a:defRPr>
      </a:lvl1pPr>
      <a:lvl2pPr marL="3565742" indent="-1371442" algn="l" rtl="0" eaLnBrk="1" fontAlgn="base" hangingPunct="1">
        <a:spcBef>
          <a:spcPct val="20000"/>
        </a:spcBef>
        <a:spcAft>
          <a:spcPct val="0"/>
        </a:spcAft>
        <a:buChar char="–"/>
        <a:defRPr sz="13400">
          <a:solidFill>
            <a:schemeClr val="tx1"/>
          </a:solidFill>
          <a:latin typeface="+mn-lt"/>
          <a:ea typeface="+mn-ea"/>
          <a:cs typeface="+mn-cs"/>
        </a:defRPr>
      </a:lvl2pPr>
      <a:lvl3pPr marL="5485762" indent="-1097150" algn="l" rtl="0" eaLnBrk="1" fontAlgn="base" hangingPunct="1">
        <a:spcBef>
          <a:spcPct val="20000"/>
        </a:spcBef>
        <a:spcAft>
          <a:spcPct val="0"/>
        </a:spcAft>
        <a:buChar char="•"/>
        <a:defRPr sz="11500">
          <a:solidFill>
            <a:schemeClr val="tx1"/>
          </a:solidFill>
          <a:latin typeface="+mn-lt"/>
          <a:ea typeface="+mn-ea"/>
          <a:cs typeface="+mn-cs"/>
        </a:defRPr>
      </a:lvl3pPr>
      <a:lvl4pPr marL="7680062" indent="-1097150" algn="l" rtl="0" eaLnBrk="1" fontAlgn="base" hangingPunct="1">
        <a:spcBef>
          <a:spcPct val="20000"/>
        </a:spcBef>
        <a:spcAft>
          <a:spcPct val="0"/>
        </a:spcAft>
        <a:buChar char="–"/>
        <a:defRPr sz="9600">
          <a:solidFill>
            <a:schemeClr val="tx1"/>
          </a:solidFill>
          <a:latin typeface="+mn-lt"/>
          <a:ea typeface="+mn-ea"/>
          <a:cs typeface="+mn-cs"/>
        </a:defRPr>
      </a:lvl4pPr>
      <a:lvl5pPr marL="9874363" indent="-1097150" algn="l" rtl="0" eaLnBrk="1" fontAlgn="base" hangingPunct="1">
        <a:spcBef>
          <a:spcPct val="20000"/>
        </a:spcBef>
        <a:spcAft>
          <a:spcPct val="0"/>
        </a:spcAft>
        <a:buChar char="»"/>
        <a:defRPr sz="9600">
          <a:solidFill>
            <a:schemeClr val="tx1"/>
          </a:solidFill>
          <a:latin typeface="+mn-lt"/>
          <a:ea typeface="+mn-ea"/>
          <a:cs typeface="+mn-cs"/>
        </a:defRPr>
      </a:lvl5pPr>
      <a:lvl6pPr marL="12068669" indent="-1097150" algn="l" rtl="0" eaLnBrk="1" fontAlgn="base" hangingPunct="1">
        <a:spcBef>
          <a:spcPct val="20000"/>
        </a:spcBef>
        <a:spcAft>
          <a:spcPct val="0"/>
        </a:spcAft>
        <a:buChar char="»"/>
        <a:defRPr sz="9600">
          <a:solidFill>
            <a:schemeClr val="tx1"/>
          </a:solidFill>
          <a:latin typeface="+mn-lt"/>
          <a:ea typeface="+mn-ea"/>
          <a:cs typeface="+mn-cs"/>
        </a:defRPr>
      </a:lvl6pPr>
      <a:lvl7pPr marL="14262974" indent="-1097150" algn="l" rtl="0" eaLnBrk="1" fontAlgn="base" hangingPunct="1">
        <a:spcBef>
          <a:spcPct val="20000"/>
        </a:spcBef>
        <a:spcAft>
          <a:spcPct val="0"/>
        </a:spcAft>
        <a:buChar char="»"/>
        <a:defRPr sz="9600">
          <a:solidFill>
            <a:schemeClr val="tx1"/>
          </a:solidFill>
          <a:latin typeface="+mn-lt"/>
          <a:ea typeface="+mn-ea"/>
          <a:cs typeface="+mn-cs"/>
        </a:defRPr>
      </a:lvl7pPr>
      <a:lvl8pPr marL="16457275" indent="-1097150" algn="l" rtl="0" eaLnBrk="1" fontAlgn="base" hangingPunct="1">
        <a:spcBef>
          <a:spcPct val="20000"/>
        </a:spcBef>
        <a:spcAft>
          <a:spcPct val="0"/>
        </a:spcAft>
        <a:buChar char="»"/>
        <a:defRPr sz="9600">
          <a:solidFill>
            <a:schemeClr val="tx1"/>
          </a:solidFill>
          <a:latin typeface="+mn-lt"/>
          <a:ea typeface="+mn-ea"/>
          <a:cs typeface="+mn-cs"/>
        </a:defRPr>
      </a:lvl8pPr>
      <a:lvl9pPr marL="18651581" indent="-1097150" algn="l" rtl="0" eaLnBrk="1" fontAlgn="base" hangingPunct="1">
        <a:spcBef>
          <a:spcPct val="20000"/>
        </a:spcBef>
        <a:spcAft>
          <a:spcPct val="0"/>
        </a:spcAft>
        <a:buChar char="»"/>
        <a:defRPr sz="9600">
          <a:solidFill>
            <a:schemeClr val="tx1"/>
          </a:solidFill>
          <a:latin typeface="+mn-lt"/>
          <a:ea typeface="+mn-ea"/>
          <a:cs typeface="+mn-cs"/>
        </a:defRPr>
      </a:lvl9pPr>
    </p:bodyStyle>
    <p:otherStyle>
      <a:defPPr>
        <a:defRPr lang="en-US"/>
      </a:defPPr>
      <a:lvl1pPr marL="0" algn="l" defTabSz="2194301" rtl="0" eaLnBrk="1" latinLnBrk="0" hangingPunct="1">
        <a:defRPr sz="8600" kern="1200">
          <a:solidFill>
            <a:schemeClr val="tx1"/>
          </a:solidFill>
          <a:latin typeface="+mn-lt"/>
          <a:ea typeface="+mn-ea"/>
          <a:cs typeface="+mn-cs"/>
        </a:defRPr>
      </a:lvl1pPr>
      <a:lvl2pPr marL="2194301" algn="l" defTabSz="2194301" rtl="0" eaLnBrk="1" latinLnBrk="0" hangingPunct="1">
        <a:defRPr sz="8600" kern="1200">
          <a:solidFill>
            <a:schemeClr val="tx1"/>
          </a:solidFill>
          <a:latin typeface="+mn-lt"/>
          <a:ea typeface="+mn-ea"/>
          <a:cs typeface="+mn-cs"/>
        </a:defRPr>
      </a:lvl2pPr>
      <a:lvl3pPr marL="4388606" algn="l" defTabSz="2194301" rtl="0" eaLnBrk="1" latinLnBrk="0" hangingPunct="1">
        <a:defRPr sz="8600" kern="1200">
          <a:solidFill>
            <a:schemeClr val="tx1"/>
          </a:solidFill>
          <a:latin typeface="+mn-lt"/>
          <a:ea typeface="+mn-ea"/>
          <a:cs typeface="+mn-cs"/>
        </a:defRPr>
      </a:lvl3pPr>
      <a:lvl4pPr marL="6582912" algn="l" defTabSz="2194301" rtl="0" eaLnBrk="1" latinLnBrk="0" hangingPunct="1">
        <a:defRPr sz="8600" kern="1200">
          <a:solidFill>
            <a:schemeClr val="tx1"/>
          </a:solidFill>
          <a:latin typeface="+mn-lt"/>
          <a:ea typeface="+mn-ea"/>
          <a:cs typeface="+mn-cs"/>
        </a:defRPr>
      </a:lvl4pPr>
      <a:lvl5pPr marL="8777213" algn="l" defTabSz="2194301" rtl="0" eaLnBrk="1" latinLnBrk="0" hangingPunct="1">
        <a:defRPr sz="8600" kern="1200">
          <a:solidFill>
            <a:schemeClr val="tx1"/>
          </a:solidFill>
          <a:latin typeface="+mn-lt"/>
          <a:ea typeface="+mn-ea"/>
          <a:cs typeface="+mn-cs"/>
        </a:defRPr>
      </a:lvl5pPr>
      <a:lvl6pPr marL="10971518" algn="l" defTabSz="2194301" rtl="0" eaLnBrk="1" latinLnBrk="0" hangingPunct="1">
        <a:defRPr sz="8600" kern="1200">
          <a:solidFill>
            <a:schemeClr val="tx1"/>
          </a:solidFill>
          <a:latin typeface="+mn-lt"/>
          <a:ea typeface="+mn-ea"/>
          <a:cs typeface="+mn-cs"/>
        </a:defRPr>
      </a:lvl6pPr>
      <a:lvl7pPr marL="13165819" algn="l" defTabSz="2194301" rtl="0" eaLnBrk="1" latinLnBrk="0" hangingPunct="1">
        <a:defRPr sz="8600" kern="1200">
          <a:solidFill>
            <a:schemeClr val="tx1"/>
          </a:solidFill>
          <a:latin typeface="+mn-lt"/>
          <a:ea typeface="+mn-ea"/>
          <a:cs typeface="+mn-cs"/>
        </a:defRPr>
      </a:lvl7pPr>
      <a:lvl8pPr marL="15360125" algn="l" defTabSz="2194301" rtl="0" eaLnBrk="1" latinLnBrk="0" hangingPunct="1">
        <a:defRPr sz="8600" kern="1200">
          <a:solidFill>
            <a:schemeClr val="tx1"/>
          </a:solidFill>
          <a:latin typeface="+mn-lt"/>
          <a:ea typeface="+mn-ea"/>
          <a:cs typeface="+mn-cs"/>
        </a:defRPr>
      </a:lvl8pPr>
      <a:lvl9pPr marL="17554426" algn="l" defTabSz="2194301"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10"/>
          <p:cNvSpPr>
            <a:spLocks noChangeShapeType="1"/>
          </p:cNvSpPr>
          <p:nvPr/>
        </p:nvSpPr>
        <p:spPr bwMode="auto">
          <a:xfrm>
            <a:off x="1600200" y="6934200"/>
            <a:ext cx="40538400" cy="0"/>
          </a:xfrm>
          <a:prstGeom prst="line">
            <a:avLst/>
          </a:prstGeom>
          <a:noFill/>
          <a:ln w="50800">
            <a:solidFill>
              <a:srgbClr val="8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 name="Rectangle 2"/>
          <p:cNvSpPr>
            <a:spLocks noGrp="1" noChangeArrowheads="1"/>
          </p:cNvSpPr>
          <p:nvPr>
            <p:ph type="title"/>
          </p:nvPr>
        </p:nvSpPr>
        <p:spPr>
          <a:xfrm>
            <a:off x="18821400" y="444062"/>
            <a:ext cx="25374600" cy="3886200"/>
          </a:xfrm>
          <a:noFill/>
          <a:ln/>
        </p:spPr>
        <p:txBody>
          <a:bodyPr/>
          <a:lstStyle/>
          <a:p>
            <a:pPr>
              <a:lnSpc>
                <a:spcPct val="90000"/>
              </a:lnSpc>
            </a:pPr>
            <a:r>
              <a:rPr lang="en-GB" sz="8000" b="1" dirty="0"/>
              <a:t>A Cross-Cultural Analysis of Flight Students’ Perceptions of Aviation Safety Reporting Systems</a:t>
            </a:r>
            <a:endParaRPr lang="en-US" sz="8000" b="1" dirty="0"/>
          </a:p>
        </p:txBody>
      </p:sp>
      <p:sp>
        <p:nvSpPr>
          <p:cNvPr id="41" name="Text Box 24"/>
          <p:cNvSpPr txBox="1">
            <a:spLocks noChangeArrowheads="1"/>
          </p:cNvSpPr>
          <p:nvPr/>
        </p:nvSpPr>
        <p:spPr bwMode="auto">
          <a:xfrm>
            <a:off x="21890421" y="3886200"/>
            <a:ext cx="210312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a:r>
              <a:rPr lang="en-US" sz="6600" dirty="0">
                <a:latin typeface="+mj-lt"/>
              </a:rPr>
              <a:t>Maarten Edwards, Michael Chiu, </a:t>
            </a:r>
            <a:r>
              <a:rPr lang="en-US" sz="6600" dirty="0" err="1">
                <a:latin typeface="+mj-lt"/>
              </a:rPr>
              <a:t>Qiaoxu</a:t>
            </a:r>
            <a:r>
              <a:rPr lang="en-US" sz="6600" dirty="0">
                <a:latin typeface="+mj-lt"/>
              </a:rPr>
              <a:t> Ye, Jonathan Wang, Horace Cheung, Scott R. Winter, &amp; Steven Leib</a:t>
            </a:r>
          </a:p>
        </p:txBody>
      </p:sp>
      <p:sp>
        <p:nvSpPr>
          <p:cNvPr id="2" name="TextBox 1"/>
          <p:cNvSpPr txBox="1"/>
          <p:nvPr/>
        </p:nvSpPr>
        <p:spPr>
          <a:xfrm>
            <a:off x="1269133" y="7598229"/>
            <a:ext cx="12387944" cy="9202519"/>
          </a:xfrm>
          <a:prstGeom prst="rect">
            <a:avLst/>
          </a:prstGeom>
          <a:noFill/>
          <a:ln>
            <a:solidFill>
              <a:srgbClr val="800000"/>
            </a:solidFill>
          </a:ln>
        </p:spPr>
        <p:txBody>
          <a:bodyPr wrap="square" rtlCol="0">
            <a:spAutoFit/>
          </a:bodyPr>
          <a:lstStyle/>
          <a:p>
            <a:pPr algn="ctr"/>
            <a:r>
              <a:rPr lang="en-US" sz="4800" dirty="0">
                <a:solidFill>
                  <a:srgbClr val="000000"/>
                </a:solidFill>
                <a:latin typeface="+mj-lt"/>
              </a:rPr>
              <a:t>Background</a:t>
            </a:r>
            <a:endParaRPr lang="en-US" sz="6000" dirty="0">
              <a:solidFill>
                <a:srgbClr val="000000"/>
              </a:solidFill>
              <a:latin typeface="+mj-lt"/>
            </a:endParaRPr>
          </a:p>
          <a:p>
            <a:endParaRPr lang="en-US" dirty="0">
              <a:solidFill>
                <a:srgbClr val="000000"/>
              </a:solidFill>
              <a:latin typeface="+mj-lt"/>
            </a:endParaRPr>
          </a:p>
          <a:p>
            <a:pPr algn="just"/>
            <a:r>
              <a:rPr lang="en-GB" sz="4000" dirty="0"/>
              <a:t>The purpose of this study was to examine flight student’s perceptions of aviation safety reporting systems in the United States and Australia. Liao (2015) illustrates the variability in effectiveness of safety systems across cultures, and this study seeks to determine if any such variability exists between the flight students of the Florida Institute of Technology and the University of South Australia in a manner that would effect the overall effectiveness of the safety reporting system employed by either institution. The study follows a similar research methodology as used by Dillman, </a:t>
            </a:r>
            <a:r>
              <a:rPr lang="en-GB" sz="4000" dirty="0" err="1"/>
              <a:t>Voges</a:t>
            </a:r>
            <a:r>
              <a:rPr lang="en-GB" sz="4000" dirty="0"/>
              <a:t> and Robertson (2010,) which sought to establish possible reasons for the failure of students to report aviation safety occurrences.</a:t>
            </a:r>
            <a:endParaRPr lang="en-US" sz="4000" dirty="0"/>
          </a:p>
        </p:txBody>
      </p:sp>
      <p:sp>
        <p:nvSpPr>
          <p:cNvPr id="8" name="TextBox 7"/>
          <p:cNvSpPr txBox="1"/>
          <p:nvPr/>
        </p:nvSpPr>
        <p:spPr>
          <a:xfrm>
            <a:off x="1269133" y="17136325"/>
            <a:ext cx="12377057" cy="14126944"/>
          </a:xfrm>
          <a:prstGeom prst="rect">
            <a:avLst/>
          </a:prstGeom>
          <a:noFill/>
          <a:ln>
            <a:solidFill>
              <a:srgbClr val="800000"/>
            </a:solidFill>
          </a:ln>
        </p:spPr>
        <p:txBody>
          <a:bodyPr wrap="square" rtlCol="0">
            <a:spAutoFit/>
          </a:bodyPr>
          <a:lstStyle/>
          <a:p>
            <a:pPr algn="ctr"/>
            <a:r>
              <a:rPr lang="en-US" sz="4800" dirty="0">
                <a:solidFill>
                  <a:srgbClr val="000000"/>
                </a:solidFill>
                <a:latin typeface="+mj-lt"/>
              </a:rPr>
              <a:t>Method</a:t>
            </a:r>
            <a:endParaRPr lang="en-US" sz="6000" dirty="0">
              <a:solidFill>
                <a:srgbClr val="000000"/>
              </a:solidFill>
              <a:latin typeface="+mj-lt"/>
            </a:endParaRPr>
          </a:p>
          <a:p>
            <a:endParaRPr lang="en-US" dirty="0">
              <a:solidFill>
                <a:srgbClr val="000000"/>
              </a:solidFill>
              <a:latin typeface="+mj-lt"/>
            </a:endParaRPr>
          </a:p>
          <a:p>
            <a:endParaRPr lang="en-US" dirty="0">
              <a:solidFill>
                <a:srgbClr val="000000"/>
              </a:solidFill>
              <a:latin typeface="+mj-lt"/>
            </a:endParaRPr>
          </a:p>
          <a:p>
            <a:endParaRPr lang="en-US" dirty="0">
              <a:solidFill>
                <a:srgbClr val="000000"/>
              </a:solidFill>
              <a:latin typeface="+mj-lt"/>
            </a:endParaRPr>
          </a:p>
          <a:p>
            <a:endParaRPr lang="en-US" dirty="0">
              <a:solidFill>
                <a:srgbClr val="000000"/>
              </a:solidFill>
              <a:latin typeface="+mj-lt"/>
            </a:endParaRPr>
          </a:p>
          <a:p>
            <a:endParaRPr lang="en-US" dirty="0">
              <a:solidFill>
                <a:srgbClr val="000000"/>
              </a:solidFill>
              <a:latin typeface="+mj-lt"/>
            </a:endParaRPr>
          </a:p>
          <a:p>
            <a:endParaRPr lang="en-US" dirty="0">
              <a:solidFill>
                <a:srgbClr val="000000"/>
              </a:solidFill>
              <a:latin typeface="+mj-lt"/>
            </a:endParaRPr>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pPr algn="just"/>
            <a:r>
              <a:rPr lang="en-US" sz="4000" dirty="0"/>
              <a:t>An identical survey instrument was distributed to both institutions via email. Participants were asked 23 Likert-type questions on their perceptions toward safety reporting systems in aviation and demographic data. Respondents were then offered the opportunity to comment on the system in one free response prompt at the end of the survey. Participants were required to be enrolled in a flight course to complete the survey. Thirty (5 female) participants from FIT with a mean age of 21.02 (</a:t>
            </a:r>
            <a:r>
              <a:rPr lang="en-US" sz="4000" i="1" dirty="0"/>
              <a:t>SD</a:t>
            </a:r>
            <a:r>
              <a:rPr lang="en-US" sz="4000" dirty="0"/>
              <a:t> = 2.51) and twenty-five (6 female) participants with a mean age of 21.48 (</a:t>
            </a:r>
            <a:r>
              <a:rPr lang="en-US" sz="4000" i="1" dirty="0"/>
              <a:t>SD</a:t>
            </a:r>
            <a:r>
              <a:rPr lang="en-US" sz="4000" dirty="0"/>
              <a:t> = 3.93) from </a:t>
            </a:r>
            <a:r>
              <a:rPr lang="en-US" sz="4000" dirty="0" err="1"/>
              <a:t>UniSA</a:t>
            </a:r>
            <a:r>
              <a:rPr lang="en-US" sz="4000" dirty="0"/>
              <a:t> completed the study.</a:t>
            </a:r>
          </a:p>
        </p:txBody>
      </p:sp>
      <p:graphicFrame>
        <p:nvGraphicFramePr>
          <p:cNvPr id="10" name="Content Placeholder 6"/>
          <p:cNvGraphicFramePr>
            <a:graphicFrameLocks noGrp="1"/>
          </p:cNvGraphicFramePr>
          <p:nvPr>
            <p:ph idx="1"/>
            <p:extLst>
              <p:ext uri="{D42A27DB-BD31-4B8C-83A1-F6EECF244321}">
                <p14:modId xmlns:p14="http://schemas.microsoft.com/office/powerpoint/2010/main" val="1795878123"/>
              </p:ext>
            </p:extLst>
          </p:nvPr>
        </p:nvGraphicFramePr>
        <p:xfrm>
          <a:off x="2041070" y="17844194"/>
          <a:ext cx="10833182"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14401800" y="7620000"/>
            <a:ext cx="14859000" cy="23637240"/>
          </a:xfrm>
          <a:prstGeom prst="rect">
            <a:avLst/>
          </a:prstGeom>
          <a:noFill/>
          <a:ln>
            <a:solidFill>
              <a:srgbClr val="800000"/>
            </a:solidFill>
          </a:ln>
        </p:spPr>
        <p:txBody>
          <a:bodyPr wrap="square" rtlCol="0">
            <a:spAutoFit/>
          </a:bodyPr>
          <a:lstStyle/>
          <a:p>
            <a:pPr algn="ctr"/>
            <a:r>
              <a:rPr lang="en-US" sz="4800" dirty="0">
                <a:solidFill>
                  <a:srgbClr val="000000"/>
                </a:solidFill>
                <a:latin typeface="+mj-lt"/>
              </a:rPr>
              <a:t>Results</a:t>
            </a:r>
            <a:endParaRPr lang="en-US" sz="6000" dirty="0">
              <a:solidFill>
                <a:srgbClr val="000000"/>
              </a:solidFill>
              <a:latin typeface="+mj-lt"/>
            </a:endParaRPr>
          </a:p>
          <a:p>
            <a:endParaRPr lang="en-US" dirty="0">
              <a:solidFill>
                <a:srgbClr val="000000"/>
              </a:solidFill>
              <a:latin typeface="+mj-lt"/>
            </a:endParaRPr>
          </a:p>
          <a:p>
            <a:pPr algn="just"/>
            <a:r>
              <a:rPr lang="en-GB" sz="4000" dirty="0"/>
              <a:t>The results were divided into the following four analysis points:</a:t>
            </a:r>
          </a:p>
          <a:p>
            <a:pPr algn="just"/>
            <a:endParaRPr lang="en-GB" sz="1800" dirty="0"/>
          </a:p>
          <a:p>
            <a:pPr marL="1200150" lvl="1" indent="-742950" algn="just">
              <a:buFont typeface="+mj-lt"/>
              <a:buAutoNum type="arabicPeriod"/>
            </a:pPr>
            <a:r>
              <a:rPr lang="en-GB" sz="4000" dirty="0"/>
              <a:t>Internal or External Compulsions to Report</a:t>
            </a:r>
          </a:p>
          <a:p>
            <a:pPr marL="1200150" lvl="1" indent="-742950" algn="just">
              <a:buFont typeface="+mj-lt"/>
              <a:buAutoNum type="arabicPeriod"/>
            </a:pPr>
            <a:r>
              <a:rPr lang="en-GB" sz="4000" dirty="0"/>
              <a:t>Concerns Regarding Academic and Regulatory Reprimand, and the Handling of Sensitive Information</a:t>
            </a:r>
          </a:p>
          <a:p>
            <a:pPr marL="1200150" lvl="1" indent="-742950" algn="just">
              <a:buFont typeface="+mj-lt"/>
              <a:buAutoNum type="arabicPeriod"/>
            </a:pPr>
            <a:r>
              <a:rPr lang="en-GB" sz="4000" dirty="0"/>
              <a:t>Personal Perceptions of Safety and Willingness to Share</a:t>
            </a:r>
          </a:p>
          <a:p>
            <a:pPr marL="1200150" lvl="1" indent="-742950" algn="just">
              <a:buFont typeface="+mj-lt"/>
              <a:buAutoNum type="arabicPeriod"/>
            </a:pPr>
            <a:r>
              <a:rPr lang="en-GB" sz="4000" dirty="0"/>
              <a:t>System Knowledge and Perceived Value as a Function of Time</a:t>
            </a:r>
          </a:p>
          <a:p>
            <a:pPr marL="571500" indent="-571500">
              <a:buFont typeface="Arial" panose="020B0604020202020204" pitchFamily="34" charset="0"/>
              <a:buChar char="•"/>
            </a:pPr>
            <a:endParaRPr lang="en-US" sz="4000" dirty="0"/>
          </a:p>
          <a:p>
            <a:r>
              <a:rPr lang="en-US" sz="4000" dirty="0"/>
              <a:t>The data was found to be generally consistent across the two institutions with </a:t>
            </a:r>
            <a:r>
              <a:rPr lang="en-US" sz="4000" b="1" dirty="0"/>
              <a:t>two significant exceptions:</a:t>
            </a:r>
          </a:p>
          <a:p>
            <a:pPr marL="742950" indent="-742950">
              <a:buAutoNum type="arabicParenR"/>
            </a:pPr>
            <a:r>
              <a:rPr lang="en-US" sz="4000" dirty="0"/>
              <a:t>the perceptions of students with respect to the possibility of safety repot filings becoming a part of their academic record, and </a:t>
            </a:r>
          </a:p>
          <a:p>
            <a:pPr marL="742950" indent="-742950">
              <a:buAutoNum type="arabicParenR"/>
            </a:pPr>
            <a:r>
              <a:rPr lang="en-US" sz="4000" dirty="0"/>
              <a:t>difference in opinions regarding whether or not safety is a private matter or one to be shared.</a:t>
            </a:r>
            <a:endParaRPr lang="en-US" sz="2000" dirty="0"/>
          </a:p>
          <a:p>
            <a:endParaRPr lang="en-US" sz="4000" dirty="0"/>
          </a:p>
          <a:p>
            <a:endParaRPr lang="en-US" sz="4000" dirty="0"/>
          </a:p>
          <a:p>
            <a:endParaRPr lang="en-US" sz="4000" dirty="0"/>
          </a:p>
          <a:p>
            <a:endParaRPr lang="en-US" sz="4000" dirty="0"/>
          </a:p>
          <a:p>
            <a:endParaRPr lang="en-US" sz="4000" dirty="0"/>
          </a:p>
          <a:p>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marL="857250" indent="-857250">
              <a:buFont typeface="Arial"/>
              <a:buChar char="•"/>
            </a:pPr>
            <a:endParaRPr lang="en-US" sz="4000" dirty="0"/>
          </a:p>
          <a:p>
            <a:pPr algn="just"/>
            <a:endParaRPr lang="en-US" sz="4000" dirty="0"/>
          </a:p>
        </p:txBody>
      </p:sp>
      <p:sp>
        <p:nvSpPr>
          <p:cNvPr id="12" name="TextBox 11"/>
          <p:cNvSpPr txBox="1"/>
          <p:nvPr/>
        </p:nvSpPr>
        <p:spPr>
          <a:xfrm>
            <a:off x="29794200" y="19543760"/>
            <a:ext cx="12344400" cy="6124754"/>
          </a:xfrm>
          <a:prstGeom prst="rect">
            <a:avLst/>
          </a:prstGeom>
          <a:noFill/>
          <a:ln>
            <a:solidFill>
              <a:srgbClr val="800000"/>
            </a:solidFill>
          </a:ln>
        </p:spPr>
        <p:txBody>
          <a:bodyPr wrap="square" rtlCol="0">
            <a:spAutoFit/>
          </a:bodyPr>
          <a:lstStyle/>
          <a:p>
            <a:pPr algn="ctr"/>
            <a:r>
              <a:rPr lang="en-US" sz="4800" dirty="0">
                <a:solidFill>
                  <a:srgbClr val="000000"/>
                </a:solidFill>
                <a:latin typeface="+mj-lt"/>
              </a:rPr>
              <a:t>Future Research </a:t>
            </a:r>
            <a:endParaRPr lang="en-US" sz="6000" dirty="0">
              <a:solidFill>
                <a:srgbClr val="000000"/>
              </a:solidFill>
              <a:latin typeface="+mj-lt"/>
            </a:endParaRPr>
          </a:p>
          <a:p>
            <a:endParaRPr lang="en-US" dirty="0">
              <a:solidFill>
                <a:srgbClr val="000000"/>
              </a:solidFill>
              <a:latin typeface="+mj-lt"/>
            </a:endParaRPr>
          </a:p>
          <a:p>
            <a:pPr marL="857250" indent="-857250" algn="just">
              <a:buFont typeface="Arial"/>
              <a:buChar char="•"/>
            </a:pPr>
            <a:r>
              <a:rPr lang="en-US" sz="4000" dirty="0"/>
              <a:t>Similar research should be conducted with a significantly larger sample size to help verify the results of this study.</a:t>
            </a:r>
          </a:p>
          <a:p>
            <a:pPr marL="857250" indent="-857250" algn="just">
              <a:buFont typeface="Arial"/>
              <a:buChar char="•"/>
            </a:pPr>
            <a:r>
              <a:rPr lang="en-US" sz="4000" dirty="0"/>
              <a:t>In order to further test the cross-cultural application of contemporary theories of safety reporting protocol, safety management systems, and safety culture, similar studies across a wider array of cultures would also be warranted.</a:t>
            </a:r>
          </a:p>
        </p:txBody>
      </p:sp>
      <p:sp>
        <p:nvSpPr>
          <p:cNvPr id="13" name="TextBox 12"/>
          <p:cNvSpPr txBox="1"/>
          <p:nvPr/>
        </p:nvSpPr>
        <p:spPr>
          <a:xfrm>
            <a:off x="29794200" y="7627006"/>
            <a:ext cx="12344400" cy="11664732"/>
          </a:xfrm>
          <a:prstGeom prst="rect">
            <a:avLst/>
          </a:prstGeom>
          <a:noFill/>
          <a:ln>
            <a:solidFill>
              <a:srgbClr val="800000"/>
            </a:solidFill>
          </a:ln>
        </p:spPr>
        <p:txBody>
          <a:bodyPr wrap="square" rtlCol="0">
            <a:spAutoFit/>
          </a:bodyPr>
          <a:lstStyle/>
          <a:p>
            <a:pPr algn="ctr"/>
            <a:r>
              <a:rPr lang="en-US" sz="4800" dirty="0">
                <a:solidFill>
                  <a:srgbClr val="000000"/>
                </a:solidFill>
                <a:latin typeface="+mj-lt"/>
              </a:rPr>
              <a:t>Discussion </a:t>
            </a:r>
            <a:endParaRPr lang="en-US" sz="6000" dirty="0">
              <a:solidFill>
                <a:srgbClr val="000000"/>
              </a:solidFill>
              <a:latin typeface="+mj-lt"/>
            </a:endParaRPr>
          </a:p>
          <a:p>
            <a:endParaRPr lang="en-US" dirty="0">
              <a:solidFill>
                <a:srgbClr val="000000"/>
              </a:solidFill>
              <a:latin typeface="+mj-lt"/>
            </a:endParaRPr>
          </a:p>
          <a:p>
            <a:pPr algn="just"/>
            <a:r>
              <a:rPr lang="en-US" sz="4000" dirty="0"/>
              <a:t>Flight student perceptions towards aviation safety reporting systems were determined to be, for the most part, consistent across the two universities. Results suggest that the population of students at either university differ in opinion only with respect to the anticipation of a report becoming part of flight training record of the reporting student, and with respect to safety being a private matter. It may be asserted therefore, the safety reporting system of the University of South Australia may likely benefit from the proliferation of the ideology of a just culture and a comparatively greater willingness to share safety information. The findings were similar to Dillman, </a:t>
            </a:r>
            <a:r>
              <a:rPr lang="en-US" sz="4000" dirty="0" err="1"/>
              <a:t>Voges</a:t>
            </a:r>
            <a:r>
              <a:rPr lang="en-US" sz="4000" dirty="0"/>
              <a:t> and Robertson (2010) in that they support the assertion that willingness to report is likely to vary with a number of factors including the accessibility of the reporting system, and subsequent perception of the filing student by peers, instructors or regulatory agencies.</a:t>
            </a:r>
          </a:p>
        </p:txBody>
      </p:sp>
      <p:sp>
        <p:nvSpPr>
          <p:cNvPr id="14" name="TextBox 13"/>
          <p:cNvSpPr txBox="1"/>
          <p:nvPr/>
        </p:nvSpPr>
        <p:spPr>
          <a:xfrm>
            <a:off x="29805086" y="25963199"/>
            <a:ext cx="12344400" cy="5262979"/>
          </a:xfrm>
          <a:prstGeom prst="rect">
            <a:avLst/>
          </a:prstGeom>
          <a:noFill/>
          <a:ln>
            <a:solidFill>
              <a:srgbClr val="800000"/>
            </a:solidFill>
          </a:ln>
        </p:spPr>
        <p:txBody>
          <a:bodyPr wrap="square" rtlCol="0">
            <a:spAutoFit/>
          </a:bodyPr>
          <a:lstStyle/>
          <a:p>
            <a:pPr algn="ctr"/>
            <a:r>
              <a:rPr lang="en-US" sz="2800" dirty="0">
                <a:solidFill>
                  <a:srgbClr val="000000"/>
                </a:solidFill>
                <a:latin typeface="+mj-lt"/>
              </a:rPr>
              <a:t>Select References</a:t>
            </a:r>
            <a:r>
              <a:rPr lang="en-US" sz="4800" dirty="0">
                <a:solidFill>
                  <a:srgbClr val="000000"/>
                </a:solidFill>
                <a:latin typeface="+mj-lt"/>
              </a:rPr>
              <a:t> </a:t>
            </a:r>
            <a:endParaRPr lang="en-US" sz="6000" dirty="0">
              <a:solidFill>
                <a:srgbClr val="000000"/>
              </a:solidFill>
              <a:latin typeface="+mj-lt"/>
            </a:endParaRPr>
          </a:p>
          <a:p>
            <a:pPr indent="-457200" algn="just"/>
            <a:r>
              <a:rPr lang="en-GB" sz="1600" dirty="0" err="1"/>
              <a:t>Adjekum</a:t>
            </a:r>
            <a:r>
              <a:rPr lang="en-GB" sz="1600" dirty="0"/>
              <a:t>, D. K. (2014). Safety Culture Perceptions in a Collegiate Aviation Program: A Systematic Assessment. </a:t>
            </a:r>
            <a:r>
              <a:rPr lang="en-GB" sz="1600" i="1" dirty="0"/>
              <a:t>Journal of Aviation Technology and Engineering, 3</a:t>
            </a:r>
            <a:r>
              <a:rPr lang="en-GB" sz="1600" dirty="0"/>
              <a:t>(2), 44.</a:t>
            </a:r>
          </a:p>
          <a:p>
            <a:pPr indent="-457200" algn="just"/>
            <a:r>
              <a:rPr lang="en-GB" sz="1600" dirty="0"/>
              <a:t>Britton, T. (2016, July 12). Why Flight Schools Should Have Aviation SMS Programs. </a:t>
            </a:r>
            <a:r>
              <a:rPr lang="en-GB" sz="1600" i="1" dirty="0"/>
              <a:t>SMS Pro Aviation Safety Software Blog 4 Airlines &amp; Airports</a:t>
            </a:r>
            <a:r>
              <a:rPr lang="en-GB" sz="1600" dirty="0"/>
              <a:t>.</a:t>
            </a:r>
          </a:p>
          <a:p>
            <a:pPr indent="-457200" algn="just"/>
            <a:r>
              <a:rPr lang="en-GB" sz="1600" dirty="0" err="1"/>
              <a:t>Dillman</a:t>
            </a:r>
            <a:r>
              <a:rPr lang="en-GB" sz="1600" dirty="0"/>
              <a:t>, B. G., </a:t>
            </a:r>
            <a:r>
              <a:rPr lang="en-GB" sz="1600" dirty="0" err="1"/>
              <a:t>Voges</a:t>
            </a:r>
            <a:r>
              <a:rPr lang="en-GB" sz="1600" dirty="0"/>
              <a:t>, J. &amp; Robertson, M. (2010). Safety Occurrences Student Perceptions Regarding Failures to Report. </a:t>
            </a:r>
            <a:r>
              <a:rPr lang="en-GB" sz="1600" i="1" dirty="0"/>
              <a:t>Journal of Aviation Management and Education, 1</a:t>
            </a:r>
            <a:r>
              <a:rPr lang="en-GB" sz="1600" b="1" dirty="0"/>
              <a:t>, </a:t>
            </a:r>
            <a:r>
              <a:rPr lang="en-GB" sz="1600" dirty="0"/>
              <a:t>1.</a:t>
            </a:r>
          </a:p>
          <a:p>
            <a:pPr indent="-457200" algn="just"/>
            <a:r>
              <a:rPr lang="en-GB" sz="1600" dirty="0"/>
              <a:t>Hsu, Y. L., Li, W. C., &amp; Chen, K. W. (2010). Structuring critical success factors of airline safety management system using a hybrid model. </a:t>
            </a:r>
            <a:r>
              <a:rPr lang="en-GB" sz="1600" i="1" dirty="0"/>
              <a:t>Transportation Research Part E, 46</a:t>
            </a:r>
            <a:r>
              <a:rPr lang="en-GB" sz="1600" dirty="0"/>
              <a:t>, 222-235.</a:t>
            </a:r>
          </a:p>
          <a:p>
            <a:pPr indent="-457200" algn="just"/>
            <a:r>
              <a:rPr lang="en-GB" sz="1600" dirty="0"/>
              <a:t>ICAO. (2013). </a:t>
            </a:r>
            <a:r>
              <a:rPr lang="en-GB" sz="1600" i="1" dirty="0"/>
              <a:t>Doc 9859 AN/474 Safety (</a:t>
            </a:r>
            <a:r>
              <a:rPr lang="en-GB" sz="1600" i="1" dirty="0" err="1"/>
              <a:t>SMM</a:t>
            </a:r>
            <a:r>
              <a:rPr lang="en-GB" sz="1600" i="1" dirty="0"/>
              <a:t>).</a:t>
            </a:r>
            <a:endParaRPr lang="en-GB" sz="1600" dirty="0"/>
          </a:p>
          <a:p>
            <a:pPr indent="-457200" algn="just"/>
            <a:r>
              <a:rPr lang="en-GB" sz="1600" dirty="0" err="1"/>
              <a:t>Lasday</a:t>
            </a:r>
            <a:r>
              <a:rPr lang="en-GB" sz="1600" dirty="0"/>
              <a:t>, S. (</a:t>
            </a:r>
            <a:r>
              <a:rPr lang="en-GB" sz="1600" dirty="0" err="1"/>
              <a:t>n.d.</a:t>
            </a:r>
            <a:r>
              <a:rPr lang="en-GB" sz="1600" dirty="0"/>
              <a:t>). Society of Aviation and Flight Educators.</a:t>
            </a:r>
            <a:r>
              <a:rPr lang="en-GB" sz="1600" i="1" dirty="0"/>
              <a:t> Management Manual </a:t>
            </a:r>
            <a:endParaRPr lang="en-GB" sz="1600" dirty="0"/>
          </a:p>
          <a:p>
            <a:pPr indent="-457200" algn="just"/>
            <a:r>
              <a:rPr lang="en-GB" sz="1600" dirty="0"/>
              <a:t>Liao, M. Y. (2015). Safety Culture in Commercial aviation: Differences in Perspective Between Chinese and Western Pilots. </a:t>
            </a:r>
            <a:r>
              <a:rPr lang="en-GB" sz="1600" i="1" dirty="0"/>
              <a:t>Safety Science</a:t>
            </a:r>
            <a:r>
              <a:rPr lang="en-GB" sz="1600" dirty="0"/>
              <a:t>, </a:t>
            </a:r>
            <a:r>
              <a:rPr lang="en-GB" sz="1600" i="1" dirty="0"/>
              <a:t>79</a:t>
            </a:r>
            <a:r>
              <a:rPr lang="en-GB" sz="1600" dirty="0"/>
              <a:t>, 193-205.</a:t>
            </a:r>
          </a:p>
          <a:p>
            <a:pPr indent="-457200" algn="just"/>
            <a:r>
              <a:rPr lang="en-GB" sz="1600" dirty="0" err="1"/>
              <a:t>Liou</a:t>
            </a:r>
            <a:r>
              <a:rPr lang="en-GB" sz="1600" dirty="0"/>
              <a:t>, J. J. H., Yen, L., &amp; </a:t>
            </a:r>
            <a:r>
              <a:rPr lang="en-GB" sz="1600" dirty="0" err="1"/>
              <a:t>Tzeng</a:t>
            </a:r>
            <a:r>
              <a:rPr lang="en-GB" sz="1600" dirty="0"/>
              <a:t>, G. H. (2008). Building an effective safety management system for airlines. </a:t>
            </a:r>
            <a:r>
              <a:rPr lang="en-GB" sz="1600" i="1" dirty="0"/>
              <a:t>Journal of Air Transport Management</a:t>
            </a:r>
            <a:r>
              <a:rPr lang="en-GB" sz="1600" dirty="0"/>
              <a:t>, </a:t>
            </a:r>
            <a:r>
              <a:rPr lang="en-GB" sz="1600" i="1" dirty="0"/>
              <a:t>14</a:t>
            </a:r>
            <a:r>
              <a:rPr lang="en-GB" sz="1600" dirty="0"/>
              <a:t>, 20-26.</a:t>
            </a:r>
          </a:p>
          <a:p>
            <a:pPr indent="-457200" algn="just"/>
            <a:r>
              <a:rPr lang="en-GB" sz="1600" dirty="0"/>
              <a:t>Maurino, D. (2007). Safety in perspective. </a:t>
            </a:r>
            <a:r>
              <a:rPr lang="en-GB" sz="1600" i="1" dirty="0"/>
              <a:t>ICAO Journal</a:t>
            </a:r>
            <a:r>
              <a:rPr lang="en-GB" sz="1600" dirty="0"/>
              <a:t>, </a:t>
            </a:r>
            <a:r>
              <a:rPr lang="en-GB" sz="1600" i="1" dirty="0"/>
              <a:t>62</a:t>
            </a:r>
            <a:r>
              <a:rPr lang="en-GB" sz="1600" dirty="0"/>
              <a:t>, 22-25.</a:t>
            </a:r>
          </a:p>
          <a:p>
            <a:pPr indent="-457200" algn="just"/>
            <a:r>
              <a:rPr lang="en-GB" sz="1600" dirty="0" err="1"/>
              <a:t>Velazques</a:t>
            </a:r>
            <a:r>
              <a:rPr lang="en-GB" sz="1600" dirty="0"/>
              <a:t>, J &amp; Bier, N. (2015). SMS Education in Accredited Undergraduate Collegiate Aviation Programs. </a:t>
            </a:r>
            <a:r>
              <a:rPr lang="en-GB" sz="1600" i="1" dirty="0"/>
              <a:t>International Journal of Aviation, Aeronautics, and Aerospace</a:t>
            </a:r>
            <a:r>
              <a:rPr lang="en-GB" sz="1600" dirty="0"/>
              <a:t>, </a:t>
            </a:r>
            <a:r>
              <a:rPr lang="en-GB" sz="1600" i="1" dirty="0"/>
              <a:t>2</a:t>
            </a:r>
            <a:r>
              <a:rPr lang="en-GB" sz="1600" dirty="0"/>
              <a:t>(2), 2.</a:t>
            </a:r>
          </a:p>
          <a:p>
            <a:pPr indent="-457200" algn="just"/>
            <a:r>
              <a:rPr lang="en-GB" sz="1600" dirty="0"/>
              <a:t>Woo, G. (2015, Spring). Starting a Safety Management System Culture in Small Flight School Organizations. </a:t>
            </a:r>
            <a:r>
              <a:rPr lang="en-GB" sz="1600" i="1" dirty="0"/>
              <a:t>Journal of Aviation/Aerospace Education Research: 24</a:t>
            </a:r>
            <a:r>
              <a:rPr lang="en-GB" sz="1600" dirty="0"/>
              <a:t>(3),</a:t>
            </a:r>
            <a:r>
              <a:rPr lang="en-GB" sz="1600" i="1" dirty="0"/>
              <a:t> </a:t>
            </a:r>
            <a:r>
              <a:rPr lang="en-GB" sz="1600" dirty="0"/>
              <a:t>1</a:t>
            </a:r>
            <a:r>
              <a:rPr lang="en-GB" sz="1600" i="1" dirty="0"/>
              <a:t>.</a:t>
            </a:r>
            <a:endParaRPr lang="en-GB" sz="1600" dirty="0"/>
          </a:p>
        </p:txBody>
      </p:sp>
      <p:graphicFrame>
        <p:nvGraphicFramePr>
          <p:cNvPr id="15" name="Chart 14">
            <a:extLst>
              <a:ext uri="{FF2B5EF4-FFF2-40B4-BE49-F238E27FC236}">
                <a16:creationId xmlns:a16="http://schemas.microsoft.com/office/drawing/2014/main" id="{E0840468-46CE-4606-A202-F961605AB641}"/>
              </a:ext>
            </a:extLst>
          </p:cNvPr>
          <p:cNvGraphicFramePr/>
          <p:nvPr>
            <p:extLst>
              <p:ext uri="{D42A27DB-BD31-4B8C-83A1-F6EECF244321}">
                <p14:modId xmlns:p14="http://schemas.microsoft.com/office/powerpoint/2010/main" val="2805100817"/>
              </p:ext>
            </p:extLst>
          </p:nvPr>
        </p:nvGraphicFramePr>
        <p:xfrm>
          <a:off x="15544800" y="17373600"/>
          <a:ext cx="12649200" cy="5979378"/>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6" name="Chart 15">
            <a:extLst>
              <a:ext uri="{FF2B5EF4-FFF2-40B4-BE49-F238E27FC236}">
                <a16:creationId xmlns:a16="http://schemas.microsoft.com/office/drawing/2014/main" id="{CC4F04A0-C71A-47DD-A583-BD6045A349E0}"/>
              </a:ext>
            </a:extLst>
          </p:cNvPr>
          <p:cNvGraphicFramePr/>
          <p:nvPr>
            <p:extLst>
              <p:ext uri="{D42A27DB-BD31-4B8C-83A1-F6EECF244321}">
                <p14:modId xmlns:p14="http://schemas.microsoft.com/office/powerpoint/2010/main" val="3289026055"/>
              </p:ext>
            </p:extLst>
          </p:nvPr>
        </p:nvGraphicFramePr>
        <p:xfrm>
          <a:off x="15544800" y="24038777"/>
          <a:ext cx="12649200" cy="6832460"/>
        </p:xfrm>
        <a:graphic>
          <a:graphicData uri="http://schemas.openxmlformats.org/drawingml/2006/chart">
            <c:chart xmlns:c="http://schemas.openxmlformats.org/drawingml/2006/chart" xmlns:r="http://schemas.openxmlformats.org/officeDocument/2006/relationships" r:id="rId9"/>
          </a:graphicData>
        </a:graphic>
      </p:graphicFrame>
      <p:pic>
        <p:nvPicPr>
          <p:cNvPr id="1027" name="Picture 3" descr="C:\Users\swinter\Desktop\logo_unisa_RGB-blue_h.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3124200"/>
            <a:ext cx="15392400" cy="48656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IT COA 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ヒラギノ角ゴ Pro W3" pitchFamily="-112" charset="-128"/>
            <a:cs typeface="ヒラギノ角ゴ Pro W3"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FIT COA THEME.thmx</Template>
  <TotalTime>8032</TotalTime>
  <Words>1025</Words>
  <Application>Microsoft Office PowerPoint</Application>
  <PresentationFormat>Custom</PresentationFormat>
  <Paragraphs>80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ヒラギノ角ゴ Pro W3</vt:lpstr>
      <vt:lpstr>FIT COA THEME</vt:lpstr>
      <vt:lpstr>A Cross-Cultural Analysis of Flight Students’ Perceptions of Aviation Safety Reporting Systems</vt:lpstr>
    </vt:vector>
  </TitlesOfParts>
  <Company>University of Denver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Department of Psychology</dc:creator>
  <cp:lastModifiedBy>UAA</cp:lastModifiedBy>
  <cp:revision>469</cp:revision>
  <cp:lastPrinted>2014-12-15T20:35:28Z</cp:lastPrinted>
  <dcterms:created xsi:type="dcterms:W3CDTF">2001-04-19T17:12:13Z</dcterms:created>
  <dcterms:modified xsi:type="dcterms:W3CDTF">2017-04-28T13:36:18Z</dcterms:modified>
</cp:coreProperties>
</file>