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60" r:id="rId2"/>
  </p:sldIdLst>
  <p:sldSz cx="38404800" cy="32918400"/>
  <p:notesSz cx="31954788" cy="42833925"/>
  <p:custDataLst>
    <p:tags r:id="rId4"/>
  </p:custDataLst>
  <p:defaultTextStyle>
    <a:defPPr>
      <a:defRPr lang="en-US"/>
    </a:defPPr>
    <a:lvl1pPr algn="l" rtl="0" fontAlgn="base">
      <a:spcBef>
        <a:spcPct val="0"/>
      </a:spcBef>
      <a:spcAft>
        <a:spcPct val="0"/>
      </a:spcAft>
      <a:defRPr sz="8600" kern="1200">
        <a:solidFill>
          <a:schemeClr val="tx1"/>
        </a:solidFill>
        <a:latin typeface="Arial"/>
        <a:ea typeface="+mn-ea"/>
        <a:cs typeface="+mn-cs"/>
      </a:defRPr>
    </a:lvl1pPr>
    <a:lvl2pPr marL="457200" algn="l" rtl="0" fontAlgn="base">
      <a:spcBef>
        <a:spcPct val="0"/>
      </a:spcBef>
      <a:spcAft>
        <a:spcPct val="0"/>
      </a:spcAft>
      <a:defRPr sz="8600" kern="1200">
        <a:solidFill>
          <a:schemeClr val="tx1"/>
        </a:solidFill>
        <a:latin typeface="Arial"/>
        <a:ea typeface="+mn-ea"/>
        <a:cs typeface="+mn-cs"/>
      </a:defRPr>
    </a:lvl2pPr>
    <a:lvl3pPr marL="914400" algn="l" rtl="0" fontAlgn="base">
      <a:spcBef>
        <a:spcPct val="0"/>
      </a:spcBef>
      <a:spcAft>
        <a:spcPct val="0"/>
      </a:spcAft>
      <a:defRPr sz="8600" kern="1200">
        <a:solidFill>
          <a:schemeClr val="tx1"/>
        </a:solidFill>
        <a:latin typeface="Arial"/>
        <a:ea typeface="+mn-ea"/>
        <a:cs typeface="+mn-cs"/>
      </a:defRPr>
    </a:lvl3pPr>
    <a:lvl4pPr marL="1371600" algn="l" rtl="0" fontAlgn="base">
      <a:spcBef>
        <a:spcPct val="0"/>
      </a:spcBef>
      <a:spcAft>
        <a:spcPct val="0"/>
      </a:spcAft>
      <a:defRPr sz="8600" kern="1200">
        <a:solidFill>
          <a:schemeClr val="tx1"/>
        </a:solidFill>
        <a:latin typeface="Arial"/>
        <a:ea typeface="+mn-ea"/>
        <a:cs typeface="+mn-cs"/>
      </a:defRPr>
    </a:lvl4pPr>
    <a:lvl5pPr marL="1828800" algn="l" rtl="0" fontAlgn="base">
      <a:spcBef>
        <a:spcPct val="0"/>
      </a:spcBef>
      <a:spcAft>
        <a:spcPct val="0"/>
      </a:spcAft>
      <a:defRPr sz="8600" kern="1200">
        <a:solidFill>
          <a:schemeClr val="tx1"/>
        </a:solidFill>
        <a:latin typeface="Arial"/>
        <a:ea typeface="+mn-ea"/>
        <a:cs typeface="+mn-cs"/>
      </a:defRPr>
    </a:lvl5pPr>
    <a:lvl6pPr marL="2286000" algn="l" defTabSz="914400" rtl="0" eaLnBrk="1" latinLnBrk="0" hangingPunct="1">
      <a:defRPr sz="8600" kern="1200">
        <a:solidFill>
          <a:schemeClr val="tx1"/>
        </a:solidFill>
        <a:latin typeface="Arial"/>
        <a:ea typeface="+mn-ea"/>
        <a:cs typeface="+mn-cs"/>
      </a:defRPr>
    </a:lvl6pPr>
    <a:lvl7pPr marL="2743200" algn="l" defTabSz="914400" rtl="0" eaLnBrk="1" latinLnBrk="0" hangingPunct="1">
      <a:defRPr sz="8600" kern="1200">
        <a:solidFill>
          <a:schemeClr val="tx1"/>
        </a:solidFill>
        <a:latin typeface="Arial"/>
        <a:ea typeface="+mn-ea"/>
        <a:cs typeface="+mn-cs"/>
      </a:defRPr>
    </a:lvl7pPr>
    <a:lvl8pPr marL="3200400" algn="l" defTabSz="914400" rtl="0" eaLnBrk="1" latinLnBrk="0" hangingPunct="1">
      <a:defRPr sz="8600" kern="1200">
        <a:solidFill>
          <a:schemeClr val="tx1"/>
        </a:solidFill>
        <a:latin typeface="Arial"/>
        <a:ea typeface="+mn-ea"/>
        <a:cs typeface="+mn-cs"/>
      </a:defRPr>
    </a:lvl8pPr>
    <a:lvl9pPr marL="3657600" algn="l" defTabSz="914400" rtl="0" eaLnBrk="1" latinLnBrk="0" hangingPunct="1">
      <a:defRPr sz="8600" kern="1200">
        <a:solidFill>
          <a:schemeClr val="tx1"/>
        </a:solidFill>
        <a:latin typeface="Arial"/>
        <a:ea typeface="+mn-ea"/>
        <a:cs typeface="+mn-cs"/>
      </a:defRPr>
    </a:lvl9pPr>
  </p:defaultTextStyle>
  <p:extLst>
    <p:ext uri="{EFAFB233-063F-42B5-8137-9DF3F51BA10A}">
      <p15:sldGuideLst xmlns:p15="http://schemas.microsoft.com/office/powerpoint/2012/main">
        <p15:guide id="1" orient="horz" pos="10368">
          <p15:clr>
            <a:srgbClr val="A4A3A4"/>
          </p15:clr>
        </p15:guide>
        <p15:guide id="2" pos="12096">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98FC2"/>
    <a:srgbClr val="720000"/>
    <a:srgbClr val="D7D2CB"/>
    <a:srgbClr val="FFFFFF"/>
    <a:srgbClr val="14283C"/>
    <a:srgbClr val="336699"/>
    <a:srgbClr val="003366"/>
    <a:srgbClr val="003300"/>
    <a:srgbClr val="B9C6D5"/>
    <a:srgbClr val="92A6B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15584" autoAdjust="0"/>
    <p:restoredTop sz="97820" autoAdjust="0"/>
  </p:normalViewPr>
  <p:slideViewPr>
    <p:cSldViewPr snapToGrid="0">
      <p:cViewPr varScale="1">
        <p:scale>
          <a:sx n="10" d="100"/>
          <a:sy n="10" d="100"/>
        </p:scale>
        <p:origin x="-116" y="-248"/>
      </p:cViewPr>
      <p:guideLst>
        <p:guide orient="horz" pos="10368"/>
        <p:guide pos="12096"/>
      </p:guideLst>
    </p:cSldViewPr>
  </p:slideViewPr>
  <p:notesTextViewPr>
    <p:cViewPr>
      <p:scale>
        <a:sx n="100" d="100"/>
        <a:sy n="100" d="100"/>
      </p:scale>
      <p:origin x="0" y="0"/>
    </p:cViewPr>
  </p:notesTextViewPr>
  <p:sorterViewPr>
    <p:cViewPr>
      <p:scale>
        <a:sx n="66" d="100"/>
        <a:sy n="66" d="100"/>
      </p:scale>
      <p:origin x="0" y="1200"/>
    </p:cViewPr>
  </p:sorterViewPr>
  <p:notesViewPr>
    <p:cSldViewPr>
      <p:cViewPr>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tags" Target="tags/tag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13847762" cy="214153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anchor="t" anchorCtr="0" compatLnSpc="1">
            <a:prstTxWarp prst="textNoShape">
              <a:avLst/>
            </a:prstTxWarp>
          </a:bodyPr>
          <a:lstStyle>
            <a:defPPr>
              <a:defRPr kern="1200" smtId="4294967295"/>
            </a:defPPr>
            <a:lvl1pPr>
              <a:defRPr sz="1200"/>
            </a:lvl1pPr>
          </a:lstStyle>
          <a:p>
            <a:pPr>
              <a:defRPr/>
            </a:pPr>
            <a:endParaRPr lang="en-US"/>
          </a:p>
        </p:txBody>
      </p:sp>
      <p:sp>
        <p:nvSpPr>
          <p:cNvPr id="3075" name="Rectangle 3"/>
          <p:cNvSpPr>
            <a:spLocks noGrp="1" noChangeArrowheads="1"/>
          </p:cNvSpPr>
          <p:nvPr>
            <p:ph type="dt" idx="1"/>
          </p:nvPr>
        </p:nvSpPr>
        <p:spPr bwMode="auto">
          <a:xfrm>
            <a:off x="18100675" y="0"/>
            <a:ext cx="13846175" cy="214153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anchor="t" anchorCtr="0" compatLnSpc="1">
            <a:prstTxWarp prst="textNoShape">
              <a:avLst/>
            </a:prstTxWarp>
          </a:bodyPr>
          <a:lstStyle>
            <a:defPPr>
              <a:defRPr kern="1200" smtId="4294967295"/>
            </a:defPPr>
            <a:lvl1pPr algn="r">
              <a:defRPr sz="1200"/>
            </a:lvl1pPr>
          </a:lstStyle>
          <a:p>
            <a:pPr>
              <a:defRPr/>
            </a:pPr>
            <a:endParaRPr lang="en-US"/>
          </a:p>
        </p:txBody>
      </p:sp>
      <p:sp>
        <p:nvSpPr>
          <p:cNvPr id="3076" name="Rectangle 4"/>
          <p:cNvSpPr>
            <a:spLocks noGrp="1" noRot="1" noChangeAspect="1" noChangeArrowheads="1" noTextEdit="1"/>
          </p:cNvSpPr>
          <p:nvPr>
            <p:ph type="sldImg" idx="2"/>
          </p:nvPr>
        </p:nvSpPr>
        <p:spPr bwMode="auto">
          <a:xfrm>
            <a:off x="6607175" y="3213100"/>
            <a:ext cx="18740438" cy="16062325"/>
          </a:xfrm>
          <a:prstGeom prst="rect">
            <a:avLst/>
          </a:prstGeom>
          <a:noFill/>
          <a:ln w="9525">
            <a:solidFill>
              <a:srgbClr val="000000"/>
            </a:solidFill>
            <a:miter lim="800000"/>
          </a:ln>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3077" name="Rectangle 5"/>
          <p:cNvSpPr>
            <a:spLocks noGrp="1" noChangeArrowheads="1"/>
          </p:cNvSpPr>
          <p:nvPr>
            <p:ph type="body" sz="quarter" idx="3"/>
          </p:nvPr>
        </p:nvSpPr>
        <p:spPr bwMode="auto">
          <a:xfrm>
            <a:off x="3195638" y="20345400"/>
            <a:ext cx="25563512" cy="192754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anchor="t" anchorCtr="0" compatLnSpc="1">
            <a:prstTxWarp prst="textNoShape">
              <a:avLst/>
            </a:prstTxWarp>
          </a:bodyPr>
          <a:lstStyle>
            <a:defPPr>
              <a:defRPr kern="1200" smtId="4294967295"/>
            </a:defP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3078" name="Rectangle 6"/>
          <p:cNvSpPr>
            <a:spLocks noGrp="1" noChangeArrowheads="1"/>
          </p:cNvSpPr>
          <p:nvPr>
            <p:ph type="ftr" sz="quarter" idx="4"/>
          </p:nvPr>
        </p:nvSpPr>
        <p:spPr bwMode="auto">
          <a:xfrm>
            <a:off x="0" y="40684450"/>
            <a:ext cx="13847762" cy="214153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anchor="b" anchorCtr="0" compatLnSpc="1">
            <a:prstTxWarp prst="textNoShape">
              <a:avLst/>
            </a:prstTxWarp>
          </a:bodyPr>
          <a:lstStyle>
            <a:defPPr>
              <a:defRPr kern="1200" smtId="4294967295"/>
            </a:defPPr>
            <a:lvl1pPr>
              <a:defRPr sz="1200"/>
            </a:lvl1pPr>
          </a:lstStyle>
          <a:p>
            <a:pPr>
              <a:defRPr/>
            </a:pPr>
            <a:endParaRPr lang="en-US"/>
          </a:p>
        </p:txBody>
      </p:sp>
      <p:sp>
        <p:nvSpPr>
          <p:cNvPr id="3079" name="Rectangle 7"/>
          <p:cNvSpPr>
            <a:spLocks noGrp="1" noChangeArrowheads="1"/>
          </p:cNvSpPr>
          <p:nvPr>
            <p:ph type="sldNum" sz="quarter" idx="5"/>
          </p:nvPr>
        </p:nvSpPr>
        <p:spPr bwMode="auto">
          <a:xfrm>
            <a:off x="18100675" y="40684450"/>
            <a:ext cx="13846175" cy="214153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anchor="b" anchorCtr="0" compatLnSpc="1">
            <a:prstTxWarp prst="textNoShape">
              <a:avLst/>
            </a:prstTxWarp>
          </a:bodyPr>
          <a:lstStyle>
            <a:defPPr>
              <a:defRPr kern="1200" smtId="4294967295"/>
            </a:defPPr>
            <a:lvl1pPr algn="r">
              <a:defRPr sz="1200"/>
            </a:lvl1pPr>
          </a:lstStyle>
          <a:p>
            <a:pPr>
              <a:defRPr/>
            </a:pPr>
            <a:fld id="{3B04F6AC-C0EC-4D3F-B507-E90179CDECA5}" type="slidenum">
              <a:rPr lang="en-US"/>
              <a:pPr>
                <a:defRPr/>
              </a:pPr>
              <a:t>‹#›</a:t>
            </a:fld>
            <a:endParaRPr lang="en-US"/>
          </a:p>
        </p:txBody>
      </p:sp>
    </p:spTree>
    <p:extLst>
      <p:ext uri="{BB962C8B-B14F-4D97-AF65-F5344CB8AC3E}">
        <p14:creationId xmlns:p14="http://schemas.microsoft.com/office/powerpoint/2010/main" val="150737625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a:noFill/>
        </p:spPr>
        <p:txBody>
          <a:bodyPr/>
          <a:lstStyle>
            <a:defPPr>
              <a:defRPr kern="1200" smtId="4294967295"/>
            </a:defPPr>
            <a:lvl1pPr eaLnBrk="0" hangingPunct="0">
              <a:defRPr sz="8600">
                <a:solidFill>
                  <a:schemeClr val="tx1"/>
                </a:solidFill>
                <a:latin typeface="Arial"/>
              </a:defRPr>
            </a:lvl1pPr>
            <a:lvl2pPr marL="742950" indent="-285750" eaLnBrk="0" hangingPunct="0">
              <a:defRPr sz="8600">
                <a:solidFill>
                  <a:schemeClr val="tx1"/>
                </a:solidFill>
                <a:latin typeface="Arial"/>
              </a:defRPr>
            </a:lvl2pPr>
            <a:lvl3pPr marL="1143000" indent="-228600" eaLnBrk="0" hangingPunct="0">
              <a:defRPr sz="8600">
                <a:solidFill>
                  <a:schemeClr val="tx1"/>
                </a:solidFill>
                <a:latin typeface="Arial"/>
              </a:defRPr>
            </a:lvl3pPr>
            <a:lvl4pPr marL="1600200" indent="-228600" eaLnBrk="0" hangingPunct="0">
              <a:defRPr sz="8600">
                <a:solidFill>
                  <a:schemeClr val="tx1"/>
                </a:solidFill>
                <a:latin typeface="Arial"/>
              </a:defRPr>
            </a:lvl4pPr>
            <a:lvl5pPr marL="2057400" indent="-228600" eaLnBrk="0" hangingPunct="0">
              <a:defRPr sz="8600">
                <a:solidFill>
                  <a:schemeClr val="tx1"/>
                </a:solidFill>
                <a:latin typeface="Arial"/>
              </a:defRPr>
            </a:lvl5pPr>
            <a:lvl6pPr marL="2514600" indent="-228600" eaLnBrk="0" fontAlgn="base" hangingPunct="0">
              <a:spcBef>
                <a:spcPct val="0"/>
              </a:spcBef>
              <a:spcAft>
                <a:spcPct val="0"/>
              </a:spcAft>
              <a:defRPr sz="8600">
                <a:solidFill>
                  <a:schemeClr val="tx1"/>
                </a:solidFill>
                <a:latin typeface="Arial"/>
              </a:defRPr>
            </a:lvl6pPr>
            <a:lvl7pPr marL="2971800" indent="-228600" eaLnBrk="0" fontAlgn="base" hangingPunct="0">
              <a:spcBef>
                <a:spcPct val="0"/>
              </a:spcBef>
              <a:spcAft>
                <a:spcPct val="0"/>
              </a:spcAft>
              <a:defRPr sz="8600">
                <a:solidFill>
                  <a:schemeClr val="tx1"/>
                </a:solidFill>
                <a:latin typeface="Arial"/>
              </a:defRPr>
            </a:lvl7pPr>
            <a:lvl8pPr marL="3429000" indent="-228600" eaLnBrk="0" fontAlgn="base" hangingPunct="0">
              <a:spcBef>
                <a:spcPct val="0"/>
              </a:spcBef>
              <a:spcAft>
                <a:spcPct val="0"/>
              </a:spcAft>
              <a:defRPr sz="8600">
                <a:solidFill>
                  <a:schemeClr val="tx1"/>
                </a:solidFill>
                <a:latin typeface="Arial"/>
              </a:defRPr>
            </a:lvl8pPr>
            <a:lvl9pPr marL="3886200" indent="-228600" eaLnBrk="0" fontAlgn="base" hangingPunct="0">
              <a:spcBef>
                <a:spcPct val="0"/>
              </a:spcBef>
              <a:spcAft>
                <a:spcPct val="0"/>
              </a:spcAft>
              <a:defRPr sz="8600">
                <a:solidFill>
                  <a:schemeClr val="tx1"/>
                </a:solidFill>
                <a:latin typeface="Arial"/>
              </a:defRPr>
            </a:lvl9pPr>
          </a:lstStyle>
          <a:p>
            <a:pPr eaLnBrk="1" hangingPunct="1"/>
            <a:fld id="{563E781B-CD33-4F41-8812-365065775EF2}" type="slidenum">
              <a:rPr lang="en-US" sz="1200" smtClean="0"/>
              <a:pPr eaLnBrk="1" hangingPunct="1"/>
              <a:t>1</a:t>
            </a:fld>
            <a:endParaRPr lang="en-US" sz="1200" smtClean="0"/>
          </a:p>
        </p:txBody>
      </p:sp>
      <p:sp>
        <p:nvSpPr>
          <p:cNvPr id="4099" name="Rectangle 2"/>
          <p:cNvSpPr>
            <a:spLocks noGrp="1" noRot="1" noChangeAspect="1" noChangeArrowheads="1" noTextEdit="1"/>
          </p:cNvSpPr>
          <p:nvPr>
            <p:ph type="sldImg"/>
          </p:nvPr>
        </p:nvSpPr>
        <p:spPr>
          <a:xfrm>
            <a:off x="6607175" y="3213100"/>
            <a:ext cx="18740438" cy="16062325"/>
          </a:xfrm>
        </p:spPr>
      </p:sp>
      <p:sp>
        <p:nvSpPr>
          <p:cNvPr id="4100" name="Rectangle 3"/>
          <p:cNvSpPr>
            <a:spLocks noGrp="1" noChangeArrowheads="1"/>
          </p:cNvSpPr>
          <p:nvPr>
            <p:ph type="body" idx="1"/>
          </p:nvPr>
        </p:nvSpPr>
        <p:spPr>
          <a:noFill/>
        </p:spPr>
        <p:txBody>
          <a:bodyPr/>
          <a:lstStyle>
            <a:defPPr>
              <a:defRPr kern="1200" smtId="4294967295"/>
            </a:defPPr>
          </a:lstStyle>
          <a:p>
            <a:pPr eaLnBrk="1" hangingPunct="1"/>
            <a:endParaRPr lang="en-US" smtClean="0"/>
          </a:p>
        </p:txBody>
      </p:sp>
    </p:spTree>
    <p:extLst>
      <p:ext uri="{BB962C8B-B14F-4D97-AF65-F5344CB8AC3E}">
        <p14:creationId xmlns:p14="http://schemas.microsoft.com/office/powerpoint/2010/main" val="35162165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880916" y="10226675"/>
            <a:ext cx="32642969" cy="7054850"/>
          </a:xfrm>
        </p:spPr>
        <p:txBody>
          <a:bodyPr/>
          <a:lstStyle>
            <a:defPPr>
              <a:defRPr kern="1200" smtId="4294967295"/>
            </a:defPPr>
          </a:lstStyle>
          <a:p>
            <a:r>
              <a:rPr lang="en-US" smtClean="0"/>
              <a:t>Click to edit Master title style</a:t>
            </a:r>
            <a:endParaRPr lang="en-US"/>
          </a:p>
        </p:txBody>
      </p:sp>
      <p:sp>
        <p:nvSpPr>
          <p:cNvPr id="3" name="Subtitle 2"/>
          <p:cNvSpPr>
            <a:spLocks noGrp="1"/>
          </p:cNvSpPr>
          <p:nvPr>
            <p:ph type="subTitle" idx="1"/>
          </p:nvPr>
        </p:nvSpPr>
        <p:spPr>
          <a:xfrm>
            <a:off x="5760443" y="18653125"/>
            <a:ext cx="26883916" cy="8413750"/>
          </a:xfrm>
        </p:spPr>
        <p:txBody>
          <a:bodyPr/>
          <a:lstStyle>
            <a:defPPr>
              <a:defRPr kern="1200" smtId="4294967295"/>
            </a:defPPr>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p:txBody>
          <a:bodyPr/>
          <a:lstStyle>
            <a:defPPr>
              <a:defRPr kern="1200" smtId="4294967295"/>
            </a:defPPr>
            <a:lvl1pPr>
              <a:defRPr/>
            </a:lvl1pPr>
          </a:lstStyle>
          <a:p>
            <a:pPr>
              <a:defRPr/>
            </a:pPr>
            <a:endParaRPr lang="en-US"/>
          </a:p>
        </p:txBody>
      </p:sp>
      <p:sp>
        <p:nvSpPr>
          <p:cNvPr id="5" name="Rectangle 5"/>
          <p:cNvSpPr>
            <a:spLocks noGrp="1" noChangeArrowheads="1"/>
          </p:cNvSpPr>
          <p:nvPr>
            <p:ph type="ftr" sz="quarter" idx="11"/>
          </p:nvPr>
        </p:nvSpPr>
        <p:spPr/>
        <p:txBody>
          <a:bodyPr/>
          <a:lstStyle>
            <a:defPPr>
              <a:defRPr kern="1200" smtId="4294967295"/>
            </a:defPPr>
            <a:lvl1pPr>
              <a:defRPr/>
            </a:lvl1pPr>
          </a:lstStyle>
          <a:p>
            <a:pPr>
              <a:defRPr/>
            </a:pPr>
            <a:endParaRPr lang="en-US"/>
          </a:p>
        </p:txBody>
      </p:sp>
      <p:sp>
        <p:nvSpPr>
          <p:cNvPr id="6" name="Rectangle 6"/>
          <p:cNvSpPr>
            <a:spLocks noGrp="1" noChangeArrowheads="1"/>
          </p:cNvSpPr>
          <p:nvPr>
            <p:ph type="sldNum" sz="quarter" idx="12"/>
          </p:nvPr>
        </p:nvSpPr>
        <p:spPr/>
        <p:txBody>
          <a:bodyPr/>
          <a:lstStyle>
            <a:defPPr>
              <a:defRPr kern="1200" smtId="4294967295"/>
            </a:defPPr>
            <a:lvl1pPr>
              <a:defRPr/>
            </a:lvl1pPr>
          </a:lstStyle>
          <a:p>
            <a:pPr>
              <a:defRPr/>
            </a:pPr>
            <a:fld id="{08A5AFF4-8C60-4627-8A68-70619D1FCC41}" type="slidenum">
              <a:rPr lang="en-US"/>
              <a:pPr>
                <a:defRPr/>
              </a:pPr>
              <a:t>‹#›</a:t>
            </a:fld>
            <a:endParaRPr lang="en-US"/>
          </a:p>
        </p:txBody>
      </p:sp>
    </p:spTree>
    <p:extLst>
      <p:ext uri="{BB962C8B-B14F-4D97-AF65-F5344CB8AC3E}">
        <p14:creationId xmlns:p14="http://schemas.microsoft.com/office/powerpoint/2010/main" val="71761350"/>
      </p:ext>
    </p:extLst>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defPPr>
              <a:defRPr kern="1200" smtId="4294967295"/>
            </a:defP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defPPr>
              <a:defRPr kern="1200" smtId="4294967295"/>
            </a:def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defPPr>
              <a:defRPr kern="1200" smtId="4294967295"/>
            </a:defPPr>
            <a:lvl1pPr>
              <a:defRPr/>
            </a:lvl1pPr>
          </a:lstStyle>
          <a:p>
            <a:pPr>
              <a:defRPr/>
            </a:pPr>
            <a:endParaRPr lang="en-US"/>
          </a:p>
        </p:txBody>
      </p:sp>
      <p:sp>
        <p:nvSpPr>
          <p:cNvPr id="5" name="Rectangle 5"/>
          <p:cNvSpPr>
            <a:spLocks noGrp="1" noChangeArrowheads="1"/>
          </p:cNvSpPr>
          <p:nvPr>
            <p:ph type="ftr" sz="quarter" idx="11"/>
          </p:nvPr>
        </p:nvSpPr>
        <p:spPr/>
        <p:txBody>
          <a:bodyPr/>
          <a:lstStyle>
            <a:defPPr>
              <a:defRPr kern="1200" smtId="4294967295"/>
            </a:defPPr>
            <a:lvl1pPr>
              <a:defRPr/>
            </a:lvl1pPr>
          </a:lstStyle>
          <a:p>
            <a:pPr>
              <a:defRPr/>
            </a:pPr>
            <a:endParaRPr lang="en-US"/>
          </a:p>
        </p:txBody>
      </p:sp>
      <p:sp>
        <p:nvSpPr>
          <p:cNvPr id="6" name="Rectangle 6"/>
          <p:cNvSpPr>
            <a:spLocks noGrp="1" noChangeArrowheads="1"/>
          </p:cNvSpPr>
          <p:nvPr>
            <p:ph type="sldNum" sz="quarter" idx="12"/>
          </p:nvPr>
        </p:nvSpPr>
        <p:spPr/>
        <p:txBody>
          <a:bodyPr/>
          <a:lstStyle>
            <a:defPPr>
              <a:defRPr kern="1200" smtId="4294967295"/>
            </a:defPPr>
            <a:lvl1pPr>
              <a:defRPr/>
            </a:lvl1pPr>
          </a:lstStyle>
          <a:p>
            <a:pPr>
              <a:defRPr/>
            </a:pPr>
            <a:fld id="{7D378022-905E-407E-AF77-07874933479C}" type="slidenum">
              <a:rPr lang="en-US"/>
              <a:pPr>
                <a:defRPr/>
              </a:pPr>
              <a:t>‹#›</a:t>
            </a:fld>
            <a:endParaRPr lang="en-US"/>
          </a:p>
        </p:txBody>
      </p:sp>
    </p:spTree>
    <p:extLst>
      <p:ext uri="{BB962C8B-B14F-4D97-AF65-F5344CB8AC3E}">
        <p14:creationId xmlns:p14="http://schemas.microsoft.com/office/powerpoint/2010/main" val="3458856201"/>
      </p:ext>
    </p:extLst>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7845147" y="1317625"/>
            <a:ext cx="8641358" cy="28087638"/>
          </a:xfrm>
        </p:spPr>
        <p:txBody>
          <a:bodyPr vert="eaVert"/>
          <a:lstStyle>
            <a:defPPr>
              <a:defRPr kern="1200" smtId="4294967295"/>
            </a:defPPr>
          </a:lstStyle>
          <a:p>
            <a:r>
              <a:rPr lang="en-US" smtClean="0"/>
              <a:t>Click to edit Master title style</a:t>
            </a:r>
            <a:endParaRPr lang="en-US"/>
          </a:p>
        </p:txBody>
      </p:sp>
      <p:sp>
        <p:nvSpPr>
          <p:cNvPr id="3" name="Vertical Text Placeholder 2"/>
          <p:cNvSpPr>
            <a:spLocks noGrp="1"/>
          </p:cNvSpPr>
          <p:nvPr>
            <p:ph type="body" orient="vert" idx="1"/>
          </p:nvPr>
        </p:nvSpPr>
        <p:spPr>
          <a:xfrm>
            <a:off x="1918296" y="1317625"/>
            <a:ext cx="25793502" cy="28087638"/>
          </a:xfrm>
        </p:spPr>
        <p:txBody>
          <a:bodyPr vert="eaVert"/>
          <a:lstStyle>
            <a:defPPr>
              <a:defRPr kern="1200" smtId="4294967295"/>
            </a:def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defPPr>
              <a:defRPr kern="1200" smtId="4294967295"/>
            </a:defPPr>
            <a:lvl1pPr>
              <a:defRPr/>
            </a:lvl1pPr>
          </a:lstStyle>
          <a:p>
            <a:pPr>
              <a:defRPr/>
            </a:pPr>
            <a:endParaRPr lang="en-US"/>
          </a:p>
        </p:txBody>
      </p:sp>
      <p:sp>
        <p:nvSpPr>
          <p:cNvPr id="5" name="Rectangle 5"/>
          <p:cNvSpPr>
            <a:spLocks noGrp="1" noChangeArrowheads="1"/>
          </p:cNvSpPr>
          <p:nvPr>
            <p:ph type="ftr" sz="quarter" idx="11"/>
          </p:nvPr>
        </p:nvSpPr>
        <p:spPr/>
        <p:txBody>
          <a:bodyPr/>
          <a:lstStyle>
            <a:defPPr>
              <a:defRPr kern="1200" smtId="4294967295"/>
            </a:defPPr>
            <a:lvl1pPr>
              <a:defRPr/>
            </a:lvl1pPr>
          </a:lstStyle>
          <a:p>
            <a:pPr>
              <a:defRPr/>
            </a:pPr>
            <a:endParaRPr lang="en-US"/>
          </a:p>
        </p:txBody>
      </p:sp>
      <p:sp>
        <p:nvSpPr>
          <p:cNvPr id="6" name="Rectangle 6"/>
          <p:cNvSpPr>
            <a:spLocks noGrp="1" noChangeArrowheads="1"/>
          </p:cNvSpPr>
          <p:nvPr>
            <p:ph type="sldNum" sz="quarter" idx="12"/>
          </p:nvPr>
        </p:nvSpPr>
        <p:spPr/>
        <p:txBody>
          <a:bodyPr/>
          <a:lstStyle>
            <a:defPPr>
              <a:defRPr kern="1200" smtId="4294967295"/>
            </a:defPPr>
            <a:lvl1pPr>
              <a:defRPr/>
            </a:lvl1pPr>
          </a:lstStyle>
          <a:p>
            <a:pPr>
              <a:defRPr/>
            </a:pPr>
            <a:fld id="{E27B335E-B7D7-4EEC-8687-D8322854730F}" type="slidenum">
              <a:rPr lang="en-US"/>
              <a:pPr>
                <a:defRPr/>
              </a:pPr>
              <a:t>‹#›</a:t>
            </a:fld>
            <a:endParaRPr lang="en-US"/>
          </a:p>
        </p:txBody>
      </p:sp>
    </p:spTree>
    <p:extLst>
      <p:ext uri="{BB962C8B-B14F-4D97-AF65-F5344CB8AC3E}">
        <p14:creationId xmlns:p14="http://schemas.microsoft.com/office/powerpoint/2010/main" val="4251218893"/>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defPPr>
              <a:defRPr kern="1200" smtId="4294967295"/>
            </a:defPPr>
          </a:lstStyle>
          <a:p>
            <a:r>
              <a:rPr lang="en-US" smtClean="0"/>
              <a:t>Click to edit Master title style</a:t>
            </a:r>
            <a:endParaRPr lang="en-US"/>
          </a:p>
        </p:txBody>
      </p:sp>
      <p:sp>
        <p:nvSpPr>
          <p:cNvPr id="3" name="Content Placeholder 2"/>
          <p:cNvSpPr>
            <a:spLocks noGrp="1"/>
          </p:cNvSpPr>
          <p:nvPr>
            <p:ph idx="1"/>
          </p:nvPr>
        </p:nvSpPr>
        <p:spPr/>
        <p:txBody>
          <a:bodyPr/>
          <a:lstStyle>
            <a:defPPr>
              <a:defRPr kern="1200" smtId="4294967295"/>
            </a:def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defPPr>
              <a:defRPr kern="1200" smtId="4294967295"/>
            </a:defPPr>
            <a:lvl1pPr>
              <a:defRPr/>
            </a:lvl1pPr>
          </a:lstStyle>
          <a:p>
            <a:pPr>
              <a:defRPr/>
            </a:pPr>
            <a:endParaRPr lang="en-US"/>
          </a:p>
        </p:txBody>
      </p:sp>
      <p:sp>
        <p:nvSpPr>
          <p:cNvPr id="5" name="Rectangle 5"/>
          <p:cNvSpPr>
            <a:spLocks noGrp="1" noChangeArrowheads="1"/>
          </p:cNvSpPr>
          <p:nvPr>
            <p:ph type="ftr" sz="quarter" idx="11"/>
          </p:nvPr>
        </p:nvSpPr>
        <p:spPr/>
        <p:txBody>
          <a:bodyPr/>
          <a:lstStyle>
            <a:defPPr>
              <a:defRPr kern="1200" smtId="4294967295"/>
            </a:defPPr>
            <a:lvl1pPr>
              <a:defRPr/>
            </a:lvl1pPr>
          </a:lstStyle>
          <a:p>
            <a:pPr>
              <a:defRPr/>
            </a:pPr>
            <a:endParaRPr lang="en-US"/>
          </a:p>
        </p:txBody>
      </p:sp>
      <p:sp>
        <p:nvSpPr>
          <p:cNvPr id="6" name="Rectangle 6"/>
          <p:cNvSpPr>
            <a:spLocks noGrp="1" noChangeArrowheads="1"/>
          </p:cNvSpPr>
          <p:nvPr>
            <p:ph type="sldNum" sz="quarter" idx="12"/>
          </p:nvPr>
        </p:nvSpPr>
        <p:spPr/>
        <p:txBody>
          <a:bodyPr/>
          <a:lstStyle>
            <a:defPPr>
              <a:defRPr kern="1200" smtId="4294967295"/>
            </a:defPPr>
            <a:lvl1pPr>
              <a:defRPr/>
            </a:lvl1pPr>
          </a:lstStyle>
          <a:p>
            <a:pPr>
              <a:defRPr/>
            </a:pPr>
            <a:fld id="{D26AEE57-6B69-4D55-839B-A8D7AE4CD490}" type="slidenum">
              <a:rPr lang="en-US"/>
              <a:pPr>
                <a:defRPr/>
              </a:pPr>
              <a:t>‹#›</a:t>
            </a:fld>
            <a:endParaRPr lang="en-US"/>
          </a:p>
        </p:txBody>
      </p:sp>
    </p:spTree>
    <p:extLst>
      <p:ext uri="{BB962C8B-B14F-4D97-AF65-F5344CB8AC3E}">
        <p14:creationId xmlns:p14="http://schemas.microsoft.com/office/powerpoint/2010/main" val="837879899"/>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033713" y="21153439"/>
            <a:ext cx="32644358" cy="6537325"/>
          </a:xfrm>
        </p:spPr>
        <p:txBody>
          <a:bodyPr anchor="t"/>
          <a:lstStyle>
            <a:defPPr>
              <a:defRPr kern="1200" smtId="4294967295"/>
            </a:defPPr>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3033713" y="13952538"/>
            <a:ext cx="32644358" cy="7200900"/>
          </a:xfrm>
        </p:spPr>
        <p:txBody>
          <a:bodyPr anchor="b"/>
          <a:lstStyle>
            <a:defPPr>
              <a:defRPr kern="1200" smtId="4294967295"/>
            </a:defPPr>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defPPr>
              <a:defRPr kern="1200" smtId="4294967295"/>
            </a:defPPr>
            <a:lvl1pPr>
              <a:defRPr/>
            </a:lvl1pPr>
          </a:lstStyle>
          <a:p>
            <a:pPr>
              <a:defRPr/>
            </a:pPr>
            <a:endParaRPr lang="en-US"/>
          </a:p>
        </p:txBody>
      </p:sp>
      <p:sp>
        <p:nvSpPr>
          <p:cNvPr id="5" name="Rectangle 5"/>
          <p:cNvSpPr>
            <a:spLocks noGrp="1" noChangeArrowheads="1"/>
          </p:cNvSpPr>
          <p:nvPr>
            <p:ph type="ftr" sz="quarter" idx="11"/>
          </p:nvPr>
        </p:nvSpPr>
        <p:spPr/>
        <p:txBody>
          <a:bodyPr/>
          <a:lstStyle>
            <a:defPPr>
              <a:defRPr kern="1200" smtId="4294967295"/>
            </a:defPPr>
            <a:lvl1pPr>
              <a:defRPr/>
            </a:lvl1pPr>
          </a:lstStyle>
          <a:p>
            <a:pPr>
              <a:defRPr/>
            </a:pPr>
            <a:endParaRPr lang="en-US"/>
          </a:p>
        </p:txBody>
      </p:sp>
      <p:sp>
        <p:nvSpPr>
          <p:cNvPr id="6" name="Rectangle 6"/>
          <p:cNvSpPr>
            <a:spLocks noGrp="1" noChangeArrowheads="1"/>
          </p:cNvSpPr>
          <p:nvPr>
            <p:ph type="sldNum" sz="quarter" idx="12"/>
          </p:nvPr>
        </p:nvSpPr>
        <p:spPr/>
        <p:txBody>
          <a:bodyPr/>
          <a:lstStyle>
            <a:defPPr>
              <a:defRPr kern="1200" smtId="4294967295"/>
            </a:defPPr>
            <a:lvl1pPr>
              <a:defRPr/>
            </a:lvl1pPr>
          </a:lstStyle>
          <a:p>
            <a:pPr>
              <a:defRPr/>
            </a:pPr>
            <a:fld id="{E3912BBA-A8FA-473A-A506-D882E778A9FF}" type="slidenum">
              <a:rPr lang="en-US"/>
              <a:pPr>
                <a:defRPr/>
              </a:pPr>
              <a:t>‹#›</a:t>
            </a:fld>
            <a:endParaRPr lang="en-US"/>
          </a:p>
        </p:txBody>
      </p:sp>
    </p:spTree>
    <p:extLst>
      <p:ext uri="{BB962C8B-B14F-4D97-AF65-F5344CB8AC3E}">
        <p14:creationId xmlns:p14="http://schemas.microsoft.com/office/powerpoint/2010/main" val="3163549687"/>
      </p:ext>
    </p:extLst>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defPPr>
              <a:defRPr kern="1200" smtId="4294967295"/>
            </a:defPPr>
          </a:lstStyle>
          <a:p>
            <a:r>
              <a:rPr lang="en-US" smtClean="0"/>
              <a:t>Click to edit Master title style</a:t>
            </a:r>
            <a:endParaRPr lang="en-US"/>
          </a:p>
        </p:txBody>
      </p:sp>
      <p:sp>
        <p:nvSpPr>
          <p:cNvPr id="3" name="Content Placeholder 2"/>
          <p:cNvSpPr>
            <a:spLocks noGrp="1"/>
          </p:cNvSpPr>
          <p:nvPr>
            <p:ph sz="half" idx="1"/>
          </p:nvPr>
        </p:nvSpPr>
        <p:spPr>
          <a:xfrm>
            <a:off x="1918296" y="7680325"/>
            <a:ext cx="17217430" cy="21724938"/>
          </a:xfrm>
        </p:spPr>
        <p:txBody>
          <a:bodyPr/>
          <a:lstStyle>
            <a:defPPr>
              <a:defRPr kern="1200" smtId="4294967295"/>
            </a:defPPr>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19269077" y="7680325"/>
            <a:ext cx="17217430" cy="21724938"/>
          </a:xfrm>
        </p:spPr>
        <p:txBody>
          <a:bodyPr/>
          <a:lstStyle>
            <a:defPPr>
              <a:defRPr kern="1200" smtId="4294967295"/>
            </a:defPPr>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defPPr>
              <a:defRPr kern="1200" smtId="4294967295"/>
            </a:defPPr>
            <a:lvl1pPr>
              <a:defRPr/>
            </a:lvl1pPr>
          </a:lstStyle>
          <a:p>
            <a:pPr>
              <a:defRPr/>
            </a:pPr>
            <a:endParaRPr lang="en-US"/>
          </a:p>
        </p:txBody>
      </p:sp>
      <p:sp>
        <p:nvSpPr>
          <p:cNvPr id="6" name="Rectangle 5"/>
          <p:cNvSpPr>
            <a:spLocks noGrp="1" noChangeArrowheads="1"/>
          </p:cNvSpPr>
          <p:nvPr>
            <p:ph type="ftr" sz="quarter" idx="11"/>
          </p:nvPr>
        </p:nvSpPr>
        <p:spPr/>
        <p:txBody>
          <a:bodyPr/>
          <a:lstStyle>
            <a:defPPr>
              <a:defRPr kern="1200" smtId="4294967295"/>
            </a:defPPr>
            <a:lvl1pPr>
              <a:defRPr/>
            </a:lvl1pPr>
          </a:lstStyle>
          <a:p>
            <a:pPr>
              <a:defRPr/>
            </a:pPr>
            <a:endParaRPr lang="en-US"/>
          </a:p>
        </p:txBody>
      </p:sp>
      <p:sp>
        <p:nvSpPr>
          <p:cNvPr id="7" name="Rectangle 6"/>
          <p:cNvSpPr>
            <a:spLocks noGrp="1" noChangeArrowheads="1"/>
          </p:cNvSpPr>
          <p:nvPr>
            <p:ph type="sldNum" sz="quarter" idx="12"/>
          </p:nvPr>
        </p:nvSpPr>
        <p:spPr/>
        <p:txBody>
          <a:bodyPr/>
          <a:lstStyle>
            <a:defPPr>
              <a:defRPr kern="1200" smtId="4294967295"/>
            </a:defPPr>
            <a:lvl1pPr>
              <a:defRPr/>
            </a:lvl1pPr>
          </a:lstStyle>
          <a:p>
            <a:pPr>
              <a:defRPr/>
            </a:pPr>
            <a:fld id="{F0102F67-4265-4DF4-9697-5124C4D57BD9}" type="slidenum">
              <a:rPr lang="en-US"/>
              <a:pPr>
                <a:defRPr/>
              </a:pPr>
              <a:t>‹#›</a:t>
            </a:fld>
            <a:endParaRPr lang="en-US"/>
          </a:p>
        </p:txBody>
      </p:sp>
    </p:spTree>
    <p:extLst>
      <p:ext uri="{BB962C8B-B14F-4D97-AF65-F5344CB8AC3E}">
        <p14:creationId xmlns:p14="http://schemas.microsoft.com/office/powerpoint/2010/main" val="864788852"/>
      </p:ext>
    </p:extLst>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919685" y="1317625"/>
            <a:ext cx="34565431" cy="5486400"/>
          </a:xfrm>
        </p:spPr>
        <p:txBody>
          <a:bodyPr/>
          <a:lstStyle>
            <a:defPPr>
              <a:defRPr kern="1200" smtId="4294967295"/>
            </a:defPPr>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919684" y="7369176"/>
            <a:ext cx="16968788" cy="3070225"/>
          </a:xfrm>
        </p:spPr>
        <p:txBody>
          <a:bodyPr anchor="b"/>
          <a:lstStyle>
            <a:defPPr>
              <a:defRPr kern="1200" smtId="4294967295"/>
            </a:defPPr>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919684" y="10439400"/>
            <a:ext cx="16968788" cy="18965862"/>
          </a:xfrm>
        </p:spPr>
        <p:txBody>
          <a:bodyPr/>
          <a:lstStyle>
            <a:defPPr>
              <a:defRPr kern="1200" smtId="4294967295"/>
            </a:defPPr>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19509384" y="7369176"/>
            <a:ext cx="16975731" cy="3070225"/>
          </a:xfrm>
        </p:spPr>
        <p:txBody>
          <a:bodyPr anchor="b"/>
          <a:lstStyle>
            <a:defPPr>
              <a:defRPr kern="1200" smtId="4294967295"/>
            </a:defPPr>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19509384" y="10439400"/>
            <a:ext cx="16975731" cy="18965862"/>
          </a:xfrm>
        </p:spPr>
        <p:txBody>
          <a:bodyPr/>
          <a:lstStyle>
            <a:defPPr>
              <a:defRPr kern="1200" smtId="4294967295"/>
            </a:defPPr>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p:txBody>
          <a:bodyPr/>
          <a:lstStyle>
            <a:defPPr>
              <a:defRPr kern="1200" smtId="4294967295"/>
            </a:defPPr>
            <a:lvl1pPr>
              <a:defRPr/>
            </a:lvl1pPr>
          </a:lstStyle>
          <a:p>
            <a:pPr>
              <a:defRPr/>
            </a:pPr>
            <a:endParaRPr lang="en-US"/>
          </a:p>
        </p:txBody>
      </p:sp>
      <p:sp>
        <p:nvSpPr>
          <p:cNvPr id="8" name="Rectangle 5"/>
          <p:cNvSpPr>
            <a:spLocks noGrp="1" noChangeArrowheads="1"/>
          </p:cNvSpPr>
          <p:nvPr>
            <p:ph type="ftr" sz="quarter" idx="11"/>
          </p:nvPr>
        </p:nvSpPr>
        <p:spPr/>
        <p:txBody>
          <a:bodyPr/>
          <a:lstStyle>
            <a:defPPr>
              <a:defRPr kern="1200" smtId="4294967295"/>
            </a:defPPr>
            <a:lvl1pPr>
              <a:defRPr/>
            </a:lvl1pPr>
          </a:lstStyle>
          <a:p>
            <a:pPr>
              <a:defRPr/>
            </a:pPr>
            <a:endParaRPr lang="en-US"/>
          </a:p>
        </p:txBody>
      </p:sp>
      <p:sp>
        <p:nvSpPr>
          <p:cNvPr id="9" name="Rectangle 6"/>
          <p:cNvSpPr>
            <a:spLocks noGrp="1" noChangeArrowheads="1"/>
          </p:cNvSpPr>
          <p:nvPr>
            <p:ph type="sldNum" sz="quarter" idx="12"/>
          </p:nvPr>
        </p:nvSpPr>
        <p:spPr/>
        <p:txBody>
          <a:bodyPr/>
          <a:lstStyle>
            <a:defPPr>
              <a:defRPr kern="1200" smtId="4294967295"/>
            </a:defPPr>
            <a:lvl1pPr>
              <a:defRPr/>
            </a:lvl1pPr>
          </a:lstStyle>
          <a:p>
            <a:pPr>
              <a:defRPr/>
            </a:pPr>
            <a:fld id="{83C7E54D-9F6F-4E04-9F8D-EBF753681322}" type="slidenum">
              <a:rPr lang="en-US"/>
              <a:pPr>
                <a:defRPr/>
              </a:pPr>
              <a:t>‹#›</a:t>
            </a:fld>
            <a:endParaRPr lang="en-US"/>
          </a:p>
        </p:txBody>
      </p:sp>
    </p:spTree>
    <p:extLst>
      <p:ext uri="{BB962C8B-B14F-4D97-AF65-F5344CB8AC3E}">
        <p14:creationId xmlns:p14="http://schemas.microsoft.com/office/powerpoint/2010/main" val="265134947"/>
      </p:ext>
    </p:extLst>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defPPr>
              <a:defRPr kern="1200" smtId="4294967295"/>
            </a:defPPr>
          </a:lstStyle>
          <a:p>
            <a:r>
              <a:rPr lang="en-US" smtClean="0"/>
              <a:t>Click to edit Master title style</a:t>
            </a:r>
            <a:endParaRPr lang="en-US"/>
          </a:p>
        </p:txBody>
      </p:sp>
      <p:sp>
        <p:nvSpPr>
          <p:cNvPr id="3" name="Rectangle 4"/>
          <p:cNvSpPr>
            <a:spLocks noGrp="1" noChangeArrowheads="1"/>
          </p:cNvSpPr>
          <p:nvPr>
            <p:ph type="dt" sz="half" idx="10"/>
          </p:nvPr>
        </p:nvSpPr>
        <p:spPr/>
        <p:txBody>
          <a:bodyPr/>
          <a:lstStyle>
            <a:defPPr>
              <a:defRPr kern="1200" smtId="4294967295"/>
            </a:defPPr>
            <a:lvl1pPr>
              <a:defRPr/>
            </a:lvl1pPr>
          </a:lstStyle>
          <a:p>
            <a:pPr>
              <a:defRPr/>
            </a:pPr>
            <a:endParaRPr lang="en-US"/>
          </a:p>
        </p:txBody>
      </p:sp>
      <p:sp>
        <p:nvSpPr>
          <p:cNvPr id="4" name="Rectangle 5"/>
          <p:cNvSpPr>
            <a:spLocks noGrp="1" noChangeArrowheads="1"/>
          </p:cNvSpPr>
          <p:nvPr>
            <p:ph type="ftr" sz="quarter" idx="11"/>
          </p:nvPr>
        </p:nvSpPr>
        <p:spPr/>
        <p:txBody>
          <a:bodyPr/>
          <a:lstStyle>
            <a:defPPr>
              <a:defRPr kern="1200" smtId="4294967295"/>
            </a:defPPr>
            <a:lvl1pPr>
              <a:defRPr/>
            </a:lvl1pPr>
          </a:lstStyle>
          <a:p>
            <a:pPr>
              <a:defRPr/>
            </a:pPr>
            <a:endParaRPr lang="en-US"/>
          </a:p>
        </p:txBody>
      </p:sp>
      <p:sp>
        <p:nvSpPr>
          <p:cNvPr id="5" name="Rectangle 6"/>
          <p:cNvSpPr>
            <a:spLocks noGrp="1" noChangeArrowheads="1"/>
          </p:cNvSpPr>
          <p:nvPr>
            <p:ph type="sldNum" sz="quarter" idx="12"/>
          </p:nvPr>
        </p:nvSpPr>
        <p:spPr/>
        <p:txBody>
          <a:bodyPr/>
          <a:lstStyle>
            <a:defPPr>
              <a:defRPr kern="1200" smtId="4294967295"/>
            </a:defPPr>
            <a:lvl1pPr>
              <a:defRPr/>
            </a:lvl1pPr>
          </a:lstStyle>
          <a:p>
            <a:pPr>
              <a:defRPr/>
            </a:pPr>
            <a:fld id="{D49E20D2-547C-4AC2-8D91-D45F1975F5B3}" type="slidenum">
              <a:rPr lang="en-US"/>
              <a:pPr>
                <a:defRPr/>
              </a:pPr>
              <a:t>‹#›</a:t>
            </a:fld>
            <a:endParaRPr lang="en-US"/>
          </a:p>
        </p:txBody>
      </p:sp>
    </p:spTree>
    <p:extLst>
      <p:ext uri="{BB962C8B-B14F-4D97-AF65-F5344CB8AC3E}">
        <p14:creationId xmlns:p14="http://schemas.microsoft.com/office/powerpoint/2010/main" val="3707558480"/>
      </p:ext>
    </p:extLst>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defPPr>
              <a:defRPr kern="1200" smtId="4294967295"/>
            </a:defPPr>
            <a:lvl1pPr>
              <a:defRPr/>
            </a:lvl1pPr>
          </a:lstStyle>
          <a:p>
            <a:pPr>
              <a:defRPr/>
            </a:pPr>
            <a:endParaRPr lang="en-US"/>
          </a:p>
        </p:txBody>
      </p:sp>
      <p:sp>
        <p:nvSpPr>
          <p:cNvPr id="3" name="Rectangle 5"/>
          <p:cNvSpPr>
            <a:spLocks noGrp="1" noChangeArrowheads="1"/>
          </p:cNvSpPr>
          <p:nvPr>
            <p:ph type="ftr" sz="quarter" idx="11"/>
          </p:nvPr>
        </p:nvSpPr>
        <p:spPr/>
        <p:txBody>
          <a:bodyPr/>
          <a:lstStyle>
            <a:defPPr>
              <a:defRPr kern="1200" smtId="4294967295"/>
            </a:defPPr>
            <a:lvl1pPr>
              <a:defRPr/>
            </a:lvl1pPr>
          </a:lstStyle>
          <a:p>
            <a:pPr>
              <a:defRPr/>
            </a:pPr>
            <a:endParaRPr lang="en-US"/>
          </a:p>
        </p:txBody>
      </p:sp>
      <p:sp>
        <p:nvSpPr>
          <p:cNvPr id="4" name="Rectangle 6"/>
          <p:cNvSpPr>
            <a:spLocks noGrp="1" noChangeArrowheads="1"/>
          </p:cNvSpPr>
          <p:nvPr>
            <p:ph type="sldNum" sz="quarter" idx="12"/>
          </p:nvPr>
        </p:nvSpPr>
        <p:spPr/>
        <p:txBody>
          <a:bodyPr/>
          <a:lstStyle>
            <a:defPPr>
              <a:defRPr kern="1200" smtId="4294967295"/>
            </a:defPPr>
            <a:lvl1pPr>
              <a:defRPr/>
            </a:lvl1pPr>
          </a:lstStyle>
          <a:p>
            <a:pPr>
              <a:defRPr/>
            </a:pPr>
            <a:fld id="{7785D817-FD09-4DB7-943D-810F8D7A9618}" type="slidenum">
              <a:rPr lang="en-US"/>
              <a:pPr>
                <a:defRPr/>
              </a:pPr>
              <a:t>‹#›</a:t>
            </a:fld>
            <a:endParaRPr lang="en-US"/>
          </a:p>
        </p:txBody>
      </p:sp>
    </p:spTree>
    <p:extLst>
      <p:ext uri="{BB962C8B-B14F-4D97-AF65-F5344CB8AC3E}">
        <p14:creationId xmlns:p14="http://schemas.microsoft.com/office/powerpoint/2010/main" val="3970906734"/>
      </p:ext>
    </p:extLst>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19684" y="1311275"/>
            <a:ext cx="12634913" cy="5576888"/>
          </a:xfrm>
        </p:spPr>
        <p:txBody>
          <a:bodyPr anchor="b"/>
          <a:lstStyle>
            <a:defPPr>
              <a:defRPr kern="1200" smtId="4294967295"/>
            </a:defPPr>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15015766" y="1311275"/>
            <a:ext cx="21469350" cy="28093988"/>
          </a:xfrm>
        </p:spPr>
        <p:txBody>
          <a:bodyPr/>
          <a:lstStyle>
            <a:defPPr>
              <a:defRPr kern="1200" smtId="4294967295"/>
            </a:defPPr>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1919684" y="6888163"/>
            <a:ext cx="12634913" cy="22517100"/>
          </a:xfrm>
        </p:spPr>
        <p:txBody>
          <a:bodyPr/>
          <a:lstStyle>
            <a:defPPr>
              <a:defRPr kern="1200" smtId="4294967295"/>
            </a:defPPr>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defPPr>
              <a:defRPr kern="1200" smtId="4294967295"/>
            </a:defPPr>
            <a:lvl1pPr>
              <a:defRPr/>
            </a:lvl1pPr>
          </a:lstStyle>
          <a:p>
            <a:pPr>
              <a:defRPr/>
            </a:pPr>
            <a:endParaRPr lang="en-US"/>
          </a:p>
        </p:txBody>
      </p:sp>
      <p:sp>
        <p:nvSpPr>
          <p:cNvPr id="6" name="Rectangle 5"/>
          <p:cNvSpPr>
            <a:spLocks noGrp="1" noChangeArrowheads="1"/>
          </p:cNvSpPr>
          <p:nvPr>
            <p:ph type="ftr" sz="quarter" idx="11"/>
          </p:nvPr>
        </p:nvSpPr>
        <p:spPr/>
        <p:txBody>
          <a:bodyPr/>
          <a:lstStyle>
            <a:defPPr>
              <a:defRPr kern="1200" smtId="4294967295"/>
            </a:defPPr>
            <a:lvl1pPr>
              <a:defRPr/>
            </a:lvl1pPr>
          </a:lstStyle>
          <a:p>
            <a:pPr>
              <a:defRPr/>
            </a:pPr>
            <a:endParaRPr lang="en-US"/>
          </a:p>
        </p:txBody>
      </p:sp>
      <p:sp>
        <p:nvSpPr>
          <p:cNvPr id="7" name="Rectangle 6"/>
          <p:cNvSpPr>
            <a:spLocks noGrp="1" noChangeArrowheads="1"/>
          </p:cNvSpPr>
          <p:nvPr>
            <p:ph type="sldNum" sz="quarter" idx="12"/>
          </p:nvPr>
        </p:nvSpPr>
        <p:spPr/>
        <p:txBody>
          <a:bodyPr/>
          <a:lstStyle>
            <a:defPPr>
              <a:defRPr kern="1200" smtId="4294967295"/>
            </a:defPPr>
            <a:lvl1pPr>
              <a:defRPr/>
            </a:lvl1pPr>
          </a:lstStyle>
          <a:p>
            <a:pPr>
              <a:defRPr/>
            </a:pPr>
            <a:fld id="{904B0403-2C31-484E-A8AB-60647C598031}" type="slidenum">
              <a:rPr lang="en-US"/>
              <a:pPr>
                <a:defRPr/>
              </a:pPr>
              <a:t>‹#›</a:t>
            </a:fld>
            <a:endParaRPr lang="en-US"/>
          </a:p>
        </p:txBody>
      </p:sp>
    </p:spTree>
    <p:extLst>
      <p:ext uri="{BB962C8B-B14F-4D97-AF65-F5344CB8AC3E}">
        <p14:creationId xmlns:p14="http://schemas.microsoft.com/office/powerpoint/2010/main" val="882305973"/>
      </p:ext>
    </p:extLst>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527331" y="23042564"/>
            <a:ext cx="23043156" cy="2720975"/>
          </a:xfrm>
        </p:spPr>
        <p:txBody>
          <a:bodyPr anchor="b"/>
          <a:lstStyle>
            <a:defPPr>
              <a:defRPr kern="1200" smtId="4294967295"/>
            </a:defPPr>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7527331" y="2941638"/>
            <a:ext cx="23043156" cy="19750088"/>
          </a:xfrm>
        </p:spPr>
        <p:txBody>
          <a:bodyPr/>
          <a:lstStyle>
            <a:defPPr>
              <a:defRPr kern="1200" smtId="4294967295"/>
            </a:defPPr>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7527331" y="25763539"/>
            <a:ext cx="23043156" cy="3862387"/>
          </a:xfrm>
        </p:spPr>
        <p:txBody>
          <a:bodyPr/>
          <a:lstStyle>
            <a:defPPr>
              <a:defRPr kern="1200" smtId="4294967295"/>
            </a:defPPr>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defPPr>
              <a:defRPr kern="1200" smtId="4294967295"/>
            </a:defPPr>
            <a:lvl1pPr>
              <a:defRPr/>
            </a:lvl1pPr>
          </a:lstStyle>
          <a:p>
            <a:pPr>
              <a:defRPr/>
            </a:pPr>
            <a:endParaRPr lang="en-US"/>
          </a:p>
        </p:txBody>
      </p:sp>
      <p:sp>
        <p:nvSpPr>
          <p:cNvPr id="6" name="Rectangle 5"/>
          <p:cNvSpPr>
            <a:spLocks noGrp="1" noChangeArrowheads="1"/>
          </p:cNvSpPr>
          <p:nvPr>
            <p:ph type="ftr" sz="quarter" idx="11"/>
          </p:nvPr>
        </p:nvSpPr>
        <p:spPr/>
        <p:txBody>
          <a:bodyPr/>
          <a:lstStyle>
            <a:defPPr>
              <a:defRPr kern="1200" smtId="4294967295"/>
            </a:defPPr>
            <a:lvl1pPr>
              <a:defRPr/>
            </a:lvl1pPr>
          </a:lstStyle>
          <a:p>
            <a:pPr>
              <a:defRPr/>
            </a:pPr>
            <a:endParaRPr lang="en-US"/>
          </a:p>
        </p:txBody>
      </p:sp>
      <p:sp>
        <p:nvSpPr>
          <p:cNvPr id="7" name="Rectangle 6"/>
          <p:cNvSpPr>
            <a:spLocks noGrp="1" noChangeArrowheads="1"/>
          </p:cNvSpPr>
          <p:nvPr>
            <p:ph type="sldNum" sz="quarter" idx="12"/>
          </p:nvPr>
        </p:nvSpPr>
        <p:spPr/>
        <p:txBody>
          <a:bodyPr/>
          <a:lstStyle>
            <a:defPPr>
              <a:defRPr kern="1200" smtId="4294967295"/>
            </a:defPPr>
            <a:lvl1pPr>
              <a:defRPr/>
            </a:lvl1pPr>
          </a:lstStyle>
          <a:p>
            <a:pPr>
              <a:defRPr/>
            </a:pPr>
            <a:fld id="{65FC6AE7-2501-4B6D-A7DE-0F49D46AF2E9}" type="slidenum">
              <a:rPr lang="en-US"/>
              <a:pPr>
                <a:defRPr/>
              </a:pPr>
              <a:t>‹#›</a:t>
            </a:fld>
            <a:endParaRPr lang="en-US"/>
          </a:p>
        </p:txBody>
      </p:sp>
    </p:spTree>
    <p:extLst>
      <p:ext uri="{BB962C8B-B14F-4D97-AF65-F5344CB8AC3E}">
        <p14:creationId xmlns:p14="http://schemas.microsoft.com/office/powerpoint/2010/main" val="3172643776"/>
      </p:ext>
    </p:extLst>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1918296" y="1317625"/>
            <a:ext cx="34568209" cy="5486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438912" tIns="219456" rIns="438912" bIns="219456" anchor="ctr" anchorCtr="0" compatLnSpc="1">
            <a:prstTxWarp prst="textNoShape">
              <a:avLst/>
            </a:prstTxWarp>
          </a:bodyPr>
          <a:lstStyle>
            <a:defPPr>
              <a:defRPr kern="1200" smtId="4294967295"/>
            </a:defPPr>
          </a:lstStyle>
          <a:p>
            <a:pPr lvl="0"/>
            <a:r>
              <a:rPr lang="en-US" smtClean="0"/>
              <a:t>Click to edit Master title style</a:t>
            </a:r>
          </a:p>
        </p:txBody>
      </p:sp>
      <p:sp>
        <p:nvSpPr>
          <p:cNvPr id="1027" name="Rectangle 3"/>
          <p:cNvSpPr>
            <a:spLocks noGrp="1" noChangeArrowheads="1"/>
          </p:cNvSpPr>
          <p:nvPr>
            <p:ph type="body" idx="1"/>
          </p:nvPr>
        </p:nvSpPr>
        <p:spPr bwMode="auto">
          <a:xfrm>
            <a:off x="1918296" y="7680325"/>
            <a:ext cx="34568209" cy="2172493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438912" tIns="219456" rIns="438912" bIns="219456" anchor="t" anchorCtr="0" compatLnSpc="1">
            <a:prstTxWarp prst="textNoShape">
              <a:avLst/>
            </a:prstTxWarp>
          </a:bodyPr>
          <a:lstStyle>
            <a:defPPr>
              <a:defRPr kern="1200" smtId="4294967295"/>
            </a:def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1918296" y="29976762"/>
            <a:ext cx="8965009" cy="2286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438912" tIns="219456" rIns="438912" bIns="219456" anchor="t" anchorCtr="0" compatLnSpc="1">
            <a:prstTxWarp prst="textNoShape">
              <a:avLst/>
            </a:prstTxWarp>
          </a:bodyPr>
          <a:lstStyle>
            <a:defPPr>
              <a:defRPr kern="1200" smtId="4294967295"/>
            </a:defPPr>
            <a:lvl1pPr defTabSz="4389438">
              <a:defRPr sz="6700"/>
            </a:lvl1pPr>
          </a:lstStyle>
          <a:p>
            <a:pPr>
              <a:defRPr/>
            </a:pPr>
            <a:endParaRPr lang="en-US"/>
          </a:p>
        </p:txBody>
      </p:sp>
      <p:sp>
        <p:nvSpPr>
          <p:cNvPr id="1029" name="Rectangle 5"/>
          <p:cNvSpPr>
            <a:spLocks noGrp="1" noChangeArrowheads="1"/>
          </p:cNvSpPr>
          <p:nvPr>
            <p:ph type="ftr" sz="quarter" idx="3"/>
          </p:nvPr>
        </p:nvSpPr>
        <p:spPr bwMode="auto">
          <a:xfrm>
            <a:off x="13119695" y="29976762"/>
            <a:ext cx="12165409" cy="2286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438912" tIns="219456" rIns="438912" bIns="219456" anchor="t" anchorCtr="0" compatLnSpc="1">
            <a:prstTxWarp prst="textNoShape">
              <a:avLst/>
            </a:prstTxWarp>
          </a:bodyPr>
          <a:lstStyle>
            <a:defPPr>
              <a:defRPr kern="1200" smtId="4294967295"/>
            </a:defPPr>
            <a:lvl1pPr algn="ctr" defTabSz="4389438">
              <a:defRPr sz="6700"/>
            </a:lvl1pPr>
          </a:lstStyle>
          <a:p>
            <a:pPr>
              <a:defRPr/>
            </a:pPr>
            <a:endParaRPr lang="en-US"/>
          </a:p>
        </p:txBody>
      </p:sp>
      <p:sp>
        <p:nvSpPr>
          <p:cNvPr id="1030" name="Rectangle 6"/>
          <p:cNvSpPr>
            <a:spLocks noGrp="1" noChangeArrowheads="1"/>
          </p:cNvSpPr>
          <p:nvPr>
            <p:ph type="sldNum" sz="quarter" idx="4"/>
          </p:nvPr>
        </p:nvSpPr>
        <p:spPr bwMode="auto">
          <a:xfrm>
            <a:off x="27521495" y="29976762"/>
            <a:ext cx="8965009" cy="2286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438912" tIns="219456" rIns="438912" bIns="219456" anchor="t" anchorCtr="0" compatLnSpc="1">
            <a:prstTxWarp prst="textNoShape">
              <a:avLst/>
            </a:prstTxWarp>
          </a:bodyPr>
          <a:lstStyle>
            <a:defPPr>
              <a:defRPr kern="1200" smtId="4294967295"/>
            </a:defPPr>
            <a:lvl1pPr algn="r" defTabSz="4389438">
              <a:defRPr sz="6700"/>
            </a:lvl1pPr>
          </a:lstStyle>
          <a:p>
            <a:pPr>
              <a:defRPr/>
            </a:pPr>
            <a:fld id="{F36AE2CC-0E86-4CB1-98C9-4C4D634CA51F}" type="slidenum">
              <a:rPr lang="en-US"/>
              <a:pPr>
                <a:defRPr/>
              </a:pPr>
              <a:t>‹#›</a:t>
            </a:fld>
            <a:endParaRPr lang="en-US"/>
          </a:p>
        </p:txBody>
      </p:sp>
      <p:pic>
        <p:nvPicPr>
          <p:cNvPr id="1031" name="New picture"/>
          <p:cNvPicPr/>
          <p:nvPr/>
        </p:nvPicPr>
        <p:blipFill dpi="0">
          <a:blip r:embed="rId13"/>
          <a:stretch>
            <a:fillRect/>
          </a:stretch>
        </p:blipFill>
        <p:spPr>
          <a:xfrm rot="16200000">
            <a:off x="-9245600" y="16459200"/>
            <a:ext cx="15367000" cy="1562100"/>
          </a:xfrm>
          <a:prstGeom prst="rect">
            <a:avLst/>
          </a:prstGeom>
        </p:spPr>
      </p:pic>
      <p:pic>
        <p:nvPicPr>
          <p:cNvPr id="1032" name="New picture"/>
          <p:cNvPicPr/>
          <p:nvPr/>
        </p:nvPicPr>
        <p:blipFill dpi="0">
          <a:blip r:embed="rId13"/>
          <a:stretch>
            <a:fillRect/>
          </a:stretch>
        </p:blipFill>
        <p:spPr>
          <a:xfrm rot="5400000">
            <a:off x="32283400" y="16459200"/>
            <a:ext cx="15367000" cy="1562100"/>
          </a:xfrm>
          <a:prstGeom prst="rect">
            <a:avLst/>
          </a:prstGeom>
        </p:spPr>
      </p:pic>
      <p:pic>
        <p:nvPicPr>
          <p:cNvPr id="1033" name="New picture"/>
          <p:cNvPicPr/>
          <p:nvPr/>
        </p:nvPicPr>
        <p:blipFill dpi="0">
          <a:blip r:embed="rId14"/>
          <a:stretch>
            <a:fillRect/>
          </a:stretch>
        </p:blipFill>
        <p:spPr>
          <a:xfrm>
            <a:off x="0" y="33426400"/>
            <a:ext cx="38404800" cy="1771501"/>
          </a:xfrm>
          <a:prstGeom prst="rect">
            <a:avLst/>
          </a:prstGeom>
        </p:spPr>
      </p:pic>
      <p:sp>
        <p:nvSpPr>
          <p:cNvPr id="1034" name="New shape"/>
          <p:cNvSpPr/>
          <p:nvPr/>
        </p:nvSpPr>
        <p:spPr>
          <a:xfrm>
            <a:off x="0" y="33997900"/>
            <a:ext cx="19202400" cy="1270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kern="1200" smtId="4294967295"/>
            </a:defPPr>
          </a:lstStyle>
          <a:p>
            <a:pPr algn="l"/>
            <a:r>
              <a:rPr sz="5580" smtId="4294967295">
                <a:solidFill>
                  <a:srgbClr val="808080"/>
                </a:solidFill>
              </a:rPr>
              <a:t>Template ID: cellstructure  Size: 36x42</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txStyles>
    <p:titleStyle>
      <a:defPPr>
        <a:defRPr kern="1200" smtId="4294967295"/>
      </a:defPPr>
      <a:lvl1pPr algn="ctr" defTabSz="4389438" rtl="0" eaLnBrk="0" fontAlgn="base" hangingPunct="0">
        <a:spcBef>
          <a:spcPct val="0"/>
        </a:spcBef>
        <a:spcAft>
          <a:spcPct val="0"/>
        </a:spcAft>
        <a:defRPr sz="21100">
          <a:solidFill>
            <a:schemeClr val="tx2"/>
          </a:solidFill>
          <a:latin typeface="+mj-lt"/>
          <a:ea typeface="+mj-ea"/>
          <a:cs typeface="+mj-cs"/>
        </a:defRPr>
      </a:lvl1pPr>
      <a:lvl2pPr algn="ctr" defTabSz="4389438" rtl="0" eaLnBrk="0" fontAlgn="base" hangingPunct="0">
        <a:spcBef>
          <a:spcPct val="0"/>
        </a:spcBef>
        <a:spcAft>
          <a:spcPct val="0"/>
        </a:spcAft>
        <a:defRPr sz="21100">
          <a:solidFill>
            <a:schemeClr val="tx2"/>
          </a:solidFill>
          <a:latin typeface="Arial"/>
        </a:defRPr>
      </a:lvl2pPr>
      <a:lvl3pPr algn="ctr" defTabSz="4389438" rtl="0" eaLnBrk="0" fontAlgn="base" hangingPunct="0">
        <a:spcBef>
          <a:spcPct val="0"/>
        </a:spcBef>
        <a:spcAft>
          <a:spcPct val="0"/>
        </a:spcAft>
        <a:defRPr sz="21100">
          <a:solidFill>
            <a:schemeClr val="tx2"/>
          </a:solidFill>
          <a:latin typeface="Arial"/>
        </a:defRPr>
      </a:lvl3pPr>
      <a:lvl4pPr algn="ctr" defTabSz="4389438" rtl="0" eaLnBrk="0" fontAlgn="base" hangingPunct="0">
        <a:spcBef>
          <a:spcPct val="0"/>
        </a:spcBef>
        <a:spcAft>
          <a:spcPct val="0"/>
        </a:spcAft>
        <a:defRPr sz="21100">
          <a:solidFill>
            <a:schemeClr val="tx2"/>
          </a:solidFill>
          <a:latin typeface="Arial"/>
        </a:defRPr>
      </a:lvl4pPr>
      <a:lvl5pPr algn="ctr" defTabSz="4389438" rtl="0" eaLnBrk="0" fontAlgn="base" hangingPunct="0">
        <a:spcBef>
          <a:spcPct val="0"/>
        </a:spcBef>
        <a:spcAft>
          <a:spcPct val="0"/>
        </a:spcAft>
        <a:defRPr sz="21100">
          <a:solidFill>
            <a:schemeClr val="tx2"/>
          </a:solidFill>
          <a:latin typeface="Arial"/>
        </a:defRPr>
      </a:lvl5pPr>
      <a:lvl6pPr marL="457200" algn="ctr" defTabSz="4389438" rtl="0" fontAlgn="base">
        <a:spcBef>
          <a:spcPct val="0"/>
        </a:spcBef>
        <a:spcAft>
          <a:spcPct val="0"/>
        </a:spcAft>
        <a:defRPr sz="21100">
          <a:solidFill>
            <a:schemeClr val="tx2"/>
          </a:solidFill>
          <a:latin typeface="Arial"/>
        </a:defRPr>
      </a:lvl6pPr>
      <a:lvl7pPr marL="914400" algn="ctr" defTabSz="4389438" rtl="0" fontAlgn="base">
        <a:spcBef>
          <a:spcPct val="0"/>
        </a:spcBef>
        <a:spcAft>
          <a:spcPct val="0"/>
        </a:spcAft>
        <a:defRPr sz="21100">
          <a:solidFill>
            <a:schemeClr val="tx2"/>
          </a:solidFill>
          <a:latin typeface="Arial"/>
        </a:defRPr>
      </a:lvl7pPr>
      <a:lvl8pPr marL="1371600" algn="ctr" defTabSz="4389438" rtl="0" fontAlgn="base">
        <a:spcBef>
          <a:spcPct val="0"/>
        </a:spcBef>
        <a:spcAft>
          <a:spcPct val="0"/>
        </a:spcAft>
        <a:defRPr sz="21100">
          <a:solidFill>
            <a:schemeClr val="tx2"/>
          </a:solidFill>
          <a:latin typeface="Arial"/>
        </a:defRPr>
      </a:lvl8pPr>
      <a:lvl9pPr marL="1828800" algn="ctr" defTabSz="4389438" rtl="0" fontAlgn="base">
        <a:spcBef>
          <a:spcPct val="0"/>
        </a:spcBef>
        <a:spcAft>
          <a:spcPct val="0"/>
        </a:spcAft>
        <a:defRPr sz="21100">
          <a:solidFill>
            <a:schemeClr val="tx2"/>
          </a:solidFill>
          <a:latin typeface="Arial"/>
        </a:defRPr>
      </a:lvl9pPr>
    </p:titleStyle>
    <p:bodyStyle>
      <a:defPPr>
        <a:defRPr kern="1200" smtId="4294967295"/>
      </a:defPPr>
      <a:lvl1pPr marL="1646238" indent="-1646238" algn="l" defTabSz="4389438" rtl="0" eaLnBrk="0" fontAlgn="base" hangingPunct="0">
        <a:spcBef>
          <a:spcPct val="20000"/>
        </a:spcBef>
        <a:spcAft>
          <a:spcPct val="0"/>
        </a:spcAft>
        <a:buChar char="•"/>
        <a:defRPr sz="15400">
          <a:solidFill>
            <a:schemeClr val="tx1"/>
          </a:solidFill>
          <a:latin typeface="+mn-lt"/>
          <a:ea typeface="+mn-ea"/>
          <a:cs typeface="+mn-cs"/>
        </a:defRPr>
      </a:lvl1pPr>
      <a:lvl2pPr marL="3565525" indent="-1371600" algn="l" defTabSz="4389438" rtl="0" eaLnBrk="0" fontAlgn="base" hangingPunct="0">
        <a:spcBef>
          <a:spcPct val="20000"/>
        </a:spcBef>
        <a:spcAft>
          <a:spcPct val="0"/>
        </a:spcAft>
        <a:buChar char="–"/>
        <a:defRPr sz="13400">
          <a:solidFill>
            <a:schemeClr val="tx1"/>
          </a:solidFill>
          <a:latin typeface="+mn-lt"/>
        </a:defRPr>
      </a:lvl2pPr>
      <a:lvl3pPr marL="5486400" indent="-1096963" algn="l" defTabSz="4389438" rtl="0" eaLnBrk="0" fontAlgn="base" hangingPunct="0">
        <a:spcBef>
          <a:spcPct val="20000"/>
        </a:spcBef>
        <a:spcAft>
          <a:spcPct val="0"/>
        </a:spcAft>
        <a:buChar char="•"/>
        <a:defRPr sz="11500">
          <a:solidFill>
            <a:schemeClr val="tx1"/>
          </a:solidFill>
          <a:latin typeface="+mn-lt"/>
        </a:defRPr>
      </a:lvl3pPr>
      <a:lvl4pPr marL="7680325" indent="-1096963" algn="l" defTabSz="4389438" rtl="0" eaLnBrk="0" fontAlgn="base" hangingPunct="0">
        <a:spcBef>
          <a:spcPct val="20000"/>
        </a:spcBef>
        <a:spcAft>
          <a:spcPct val="0"/>
        </a:spcAft>
        <a:buChar char="–"/>
        <a:defRPr sz="9600">
          <a:solidFill>
            <a:schemeClr val="tx1"/>
          </a:solidFill>
          <a:latin typeface="+mn-lt"/>
        </a:defRPr>
      </a:lvl4pPr>
      <a:lvl5pPr marL="9875838" indent="-1096963" algn="l" defTabSz="4389438" rtl="0" eaLnBrk="0" fontAlgn="base" hangingPunct="0">
        <a:spcBef>
          <a:spcPct val="20000"/>
        </a:spcBef>
        <a:spcAft>
          <a:spcPct val="0"/>
        </a:spcAft>
        <a:buChar char="»"/>
        <a:defRPr sz="9600">
          <a:solidFill>
            <a:schemeClr val="tx1"/>
          </a:solidFill>
          <a:latin typeface="+mn-lt"/>
        </a:defRPr>
      </a:lvl5pPr>
      <a:lvl6pPr marL="10333038" indent="-1096963" algn="l" defTabSz="4389438" rtl="0" fontAlgn="base">
        <a:spcBef>
          <a:spcPct val="20000"/>
        </a:spcBef>
        <a:spcAft>
          <a:spcPct val="0"/>
        </a:spcAft>
        <a:buChar char="»"/>
        <a:defRPr sz="9600">
          <a:solidFill>
            <a:schemeClr val="tx1"/>
          </a:solidFill>
          <a:latin typeface="+mn-lt"/>
        </a:defRPr>
      </a:lvl6pPr>
      <a:lvl7pPr marL="10790238" indent="-1096963" algn="l" defTabSz="4389438" rtl="0" fontAlgn="base">
        <a:spcBef>
          <a:spcPct val="20000"/>
        </a:spcBef>
        <a:spcAft>
          <a:spcPct val="0"/>
        </a:spcAft>
        <a:buChar char="»"/>
        <a:defRPr sz="9600">
          <a:solidFill>
            <a:schemeClr val="tx1"/>
          </a:solidFill>
          <a:latin typeface="+mn-lt"/>
        </a:defRPr>
      </a:lvl7pPr>
      <a:lvl8pPr marL="11247438" indent="-1096963" algn="l" defTabSz="4389438" rtl="0" fontAlgn="base">
        <a:spcBef>
          <a:spcPct val="20000"/>
        </a:spcBef>
        <a:spcAft>
          <a:spcPct val="0"/>
        </a:spcAft>
        <a:buChar char="»"/>
        <a:defRPr sz="9600">
          <a:solidFill>
            <a:schemeClr val="tx1"/>
          </a:solidFill>
          <a:latin typeface="+mn-lt"/>
        </a:defRPr>
      </a:lvl8pPr>
      <a:lvl9pPr marL="11704638" indent="-1096963" algn="l" defTabSz="4389438" rtl="0" fontAlgn="base">
        <a:spcBef>
          <a:spcPct val="20000"/>
        </a:spcBef>
        <a:spcAft>
          <a:spcPct val="0"/>
        </a:spcAft>
        <a:buChar char="»"/>
        <a:defRPr sz="9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6.jpeg"/><Relationship Id="rId5" Type="http://schemas.openxmlformats.org/officeDocument/2006/relationships/image" Target="../media/image5.jpg"/><Relationship Id="rId4" Type="http://schemas.openxmlformats.org/officeDocument/2006/relationships/image" Target="../media/image4.jpe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298FC2"/>
        </a:solidFill>
        <a:effectLst/>
      </p:bgPr>
    </p:bg>
    <p:spTree>
      <p:nvGrpSpPr>
        <p:cNvPr id="1" name=""/>
        <p:cNvGrpSpPr/>
        <p:nvPr/>
      </p:nvGrpSpPr>
      <p:grpSpPr>
        <a:xfrm>
          <a:off x="0" y="0"/>
          <a:ext cx="0" cy="0"/>
          <a:chOff x="0" y="0"/>
          <a:chExt cx="0" cy="0"/>
        </a:xfrm>
      </p:grpSpPr>
      <p:sp>
        <p:nvSpPr>
          <p:cNvPr id="275" name="Rectangle 49"/>
          <p:cNvSpPr>
            <a:spLocks noChangeArrowheads="1"/>
          </p:cNvSpPr>
          <p:nvPr/>
        </p:nvSpPr>
        <p:spPr bwMode="auto">
          <a:xfrm>
            <a:off x="19680167" y="596399"/>
            <a:ext cx="18247555" cy="3306013"/>
          </a:xfrm>
          <a:prstGeom prst="rect">
            <a:avLst/>
          </a:prstGeom>
          <a:ln/>
          <a:effectLst>
            <a:outerShdw dist="125730" dir="2700000" algn="tl" rotWithShape="0">
              <a:prstClr val="black">
                <a:alpha val="40000"/>
              </a:prstClr>
            </a:outerShdw>
          </a:effectLst>
        </p:spPr>
        <p:style>
          <a:lnRef idx="2">
            <a:schemeClr val="dk1"/>
          </a:lnRef>
          <a:fillRef idx="1">
            <a:schemeClr val="lt1"/>
          </a:fillRef>
          <a:effectRef idx="0">
            <a:schemeClr val="dk1"/>
          </a:effectRef>
          <a:fontRef idx="minor">
            <a:schemeClr val="dk1"/>
          </a:fontRef>
        </p:style>
        <p:txBody>
          <a:bodyPr wrap="none" anchor="ctr"/>
          <a:lstStyle>
            <a:defPPr>
              <a:defRPr kern="1200" smtId="4294967295"/>
            </a:defPPr>
          </a:lstStyle>
          <a:p>
            <a:pPr>
              <a:defRPr/>
            </a:pPr>
            <a:endParaRPr lang="en-US"/>
          </a:p>
        </p:txBody>
      </p:sp>
      <p:sp>
        <p:nvSpPr>
          <p:cNvPr id="2050" name="Rectangle 52"/>
          <p:cNvSpPr>
            <a:spLocks noChangeArrowheads="1"/>
          </p:cNvSpPr>
          <p:nvPr/>
        </p:nvSpPr>
        <p:spPr bwMode="auto">
          <a:xfrm>
            <a:off x="20115602" y="4412199"/>
            <a:ext cx="8383256" cy="16255950"/>
          </a:xfrm>
          <a:prstGeom prst="rect">
            <a:avLst/>
          </a:prstGeom>
          <a:solidFill>
            <a:schemeClr val="bg2"/>
          </a:solidFill>
          <a:ln w="38100">
            <a:solidFill>
              <a:schemeClr val="tx1"/>
            </a:solidFill>
            <a:miter lim="800000"/>
          </a:ln>
          <a:effectLst>
            <a:outerShdw dist="125724" dir="2700000" algn="ctr" rotWithShape="0">
              <a:schemeClr val="tx1"/>
            </a:outerShdw>
          </a:effectLst>
        </p:spPr>
        <p:txBody>
          <a:bodyPr lIns="360000" tIns="360000" rIns="360000" bIns="360000"/>
          <a:lstStyle>
            <a:defPPr>
              <a:defRPr kern="1200" smtId="4294967295"/>
            </a:defPPr>
          </a:lstStyle>
          <a:p>
            <a:pPr eaLnBrk="0" hangingPunct="0">
              <a:lnSpc>
                <a:spcPct val="110000"/>
              </a:lnSpc>
              <a:spcBef>
                <a:spcPct val="50000"/>
              </a:spcBef>
            </a:pPr>
            <a:r>
              <a:rPr lang="en-US" sz="4000" b="1" dirty="0" smtClean="0"/>
              <a:t>Methods</a:t>
            </a:r>
          </a:p>
          <a:p>
            <a:pPr eaLnBrk="0" hangingPunct="0">
              <a:lnSpc>
                <a:spcPct val="110000"/>
              </a:lnSpc>
              <a:spcBef>
                <a:spcPct val="50000"/>
              </a:spcBef>
            </a:pPr>
            <a:endParaRPr lang="en-US" sz="4000" b="1" dirty="0" smtClean="0"/>
          </a:p>
          <a:p>
            <a:pPr marL="571500" indent="-571500" eaLnBrk="0" hangingPunct="0">
              <a:lnSpc>
                <a:spcPct val="110000"/>
              </a:lnSpc>
              <a:spcBef>
                <a:spcPct val="50000"/>
              </a:spcBef>
              <a:buFont typeface="Arial" panose="020B0604020202020204" pitchFamily="34" charset="0"/>
              <a:buChar char="•"/>
            </a:pPr>
            <a:r>
              <a:rPr lang="en-AU" sz="3600" dirty="0" smtClean="0"/>
              <a:t>Comparison of aircraft powerplant systems components (Gasoline or Electric)</a:t>
            </a:r>
          </a:p>
          <a:p>
            <a:pPr marL="571500" indent="-571500" eaLnBrk="0" hangingPunct="0">
              <a:lnSpc>
                <a:spcPct val="110000"/>
              </a:lnSpc>
              <a:spcBef>
                <a:spcPct val="50000"/>
              </a:spcBef>
              <a:buFont typeface="Arial" panose="020B0604020202020204" pitchFamily="34" charset="0"/>
              <a:buChar char="•"/>
            </a:pPr>
            <a:r>
              <a:rPr lang="en-AU" sz="3600" dirty="0" smtClean="0"/>
              <a:t>Academic journal searches regarding alternative energy systems and their manufacturers</a:t>
            </a:r>
          </a:p>
          <a:p>
            <a:pPr marL="571500" indent="-571500" eaLnBrk="0" hangingPunct="0">
              <a:lnSpc>
                <a:spcPct val="110000"/>
              </a:lnSpc>
              <a:spcBef>
                <a:spcPct val="50000"/>
              </a:spcBef>
              <a:buFont typeface="Arial" panose="020B0604020202020204" pitchFamily="34" charset="0"/>
              <a:buChar char="•"/>
            </a:pPr>
            <a:r>
              <a:rPr lang="en-AU" sz="3600" dirty="0" smtClean="0"/>
              <a:t>Investigation of Cessna, Piper, Diamond, and Cirrus research and development focus areas</a:t>
            </a:r>
          </a:p>
          <a:p>
            <a:pPr marL="571500" indent="-571500" eaLnBrk="0" hangingPunct="0">
              <a:lnSpc>
                <a:spcPct val="110000"/>
              </a:lnSpc>
              <a:spcBef>
                <a:spcPct val="50000"/>
              </a:spcBef>
              <a:buFont typeface="Arial" panose="020B0604020202020204" pitchFamily="34" charset="0"/>
              <a:buChar char="•"/>
            </a:pPr>
            <a:r>
              <a:rPr lang="en-AU" sz="3600" dirty="0" smtClean="0"/>
              <a:t>Considerations of FAR Part 141-accredited university flight program budgets and priorities regarding fleet leasing or purchasing</a:t>
            </a:r>
          </a:p>
          <a:p>
            <a:pPr marL="571500" indent="-571500" eaLnBrk="0" hangingPunct="0">
              <a:lnSpc>
                <a:spcPct val="110000"/>
              </a:lnSpc>
              <a:spcBef>
                <a:spcPct val="50000"/>
              </a:spcBef>
              <a:buFont typeface="Arial" panose="020B0604020202020204" pitchFamily="34" charset="0"/>
              <a:buChar char="•"/>
            </a:pPr>
            <a:r>
              <a:rPr lang="en-AU" sz="3600" dirty="0" smtClean="0"/>
              <a:t>Accessibility of replacement parts for training aircraft and the maximum allowable down time due to maintenance</a:t>
            </a:r>
          </a:p>
          <a:p>
            <a:pPr marL="571500" indent="-571500" eaLnBrk="0" hangingPunct="0">
              <a:lnSpc>
                <a:spcPct val="110000"/>
              </a:lnSpc>
              <a:spcBef>
                <a:spcPct val="50000"/>
              </a:spcBef>
              <a:buFont typeface="Arial" panose="020B0604020202020204" pitchFamily="34" charset="0"/>
              <a:buChar char="•"/>
            </a:pPr>
            <a:r>
              <a:rPr lang="en-AU" sz="3600" dirty="0" smtClean="0"/>
              <a:t>Review of reliability charts, tables, and articles</a:t>
            </a:r>
          </a:p>
          <a:p>
            <a:pPr marL="571500" indent="-571500" eaLnBrk="0" hangingPunct="0">
              <a:lnSpc>
                <a:spcPct val="110000"/>
              </a:lnSpc>
              <a:spcBef>
                <a:spcPct val="50000"/>
              </a:spcBef>
              <a:buFont typeface="Arial" panose="020B0604020202020204" pitchFamily="34" charset="0"/>
              <a:buChar char="•"/>
            </a:pPr>
            <a:endParaRPr lang="en-AU" sz="4000" dirty="0" smtClean="0"/>
          </a:p>
          <a:p>
            <a:pPr marL="571500" indent="-571500" eaLnBrk="0" hangingPunct="0">
              <a:lnSpc>
                <a:spcPct val="110000"/>
              </a:lnSpc>
              <a:spcBef>
                <a:spcPct val="50000"/>
              </a:spcBef>
              <a:buFont typeface="Arial" panose="020B0604020202020204" pitchFamily="34" charset="0"/>
              <a:buChar char="•"/>
            </a:pPr>
            <a:endParaRPr lang="en-AU" sz="4000" dirty="0"/>
          </a:p>
        </p:txBody>
      </p:sp>
      <p:sp>
        <p:nvSpPr>
          <p:cNvPr id="2051" name="Rectangle 53"/>
          <p:cNvSpPr>
            <a:spLocks noChangeArrowheads="1"/>
          </p:cNvSpPr>
          <p:nvPr/>
        </p:nvSpPr>
        <p:spPr bwMode="auto">
          <a:xfrm>
            <a:off x="29358036" y="10388436"/>
            <a:ext cx="8314342" cy="10279713"/>
          </a:xfrm>
          <a:prstGeom prst="rect">
            <a:avLst/>
          </a:prstGeom>
          <a:solidFill>
            <a:schemeClr val="bg2"/>
          </a:solidFill>
          <a:ln w="38100">
            <a:solidFill>
              <a:schemeClr val="tx1"/>
            </a:solidFill>
            <a:miter lim="800000"/>
          </a:ln>
          <a:effectLst>
            <a:outerShdw dist="125724" dir="2700000" algn="ctr" rotWithShape="0">
              <a:schemeClr val="tx1"/>
            </a:outerShdw>
          </a:effectLst>
        </p:spPr>
        <p:txBody>
          <a:bodyPr lIns="360000" tIns="360000" rIns="360000" bIns="360000"/>
          <a:lstStyle>
            <a:defPPr>
              <a:defRPr kern="1200" smtId="4294967295"/>
            </a:defPPr>
          </a:lstStyle>
          <a:p>
            <a:pPr eaLnBrk="0" hangingPunct="0">
              <a:spcBef>
                <a:spcPct val="50000"/>
              </a:spcBef>
            </a:pPr>
            <a:r>
              <a:rPr lang="en-GB" sz="4000" b="1" dirty="0" smtClean="0"/>
              <a:t>Findings:</a:t>
            </a:r>
          </a:p>
          <a:p>
            <a:pPr eaLnBrk="0" hangingPunct="0">
              <a:spcBef>
                <a:spcPct val="50000"/>
              </a:spcBef>
            </a:pPr>
            <a:r>
              <a:rPr lang="en-GB" sz="3600" b="1" dirty="0" smtClean="0"/>
              <a:t>Maintenance Practices</a:t>
            </a:r>
          </a:p>
          <a:p>
            <a:pPr marL="571500" indent="-571500" eaLnBrk="0" hangingPunct="0">
              <a:spcBef>
                <a:spcPct val="50000"/>
              </a:spcBef>
              <a:buFont typeface="Arial" panose="020B0604020202020204" pitchFamily="34" charset="0"/>
              <a:buChar char="•"/>
            </a:pPr>
            <a:r>
              <a:rPr lang="en-GB" sz="3600" dirty="0" smtClean="0"/>
              <a:t>Continuous inspections: </a:t>
            </a:r>
          </a:p>
          <a:p>
            <a:pPr marL="1028700" lvl="1" indent="-571500" eaLnBrk="0" hangingPunct="0">
              <a:spcBef>
                <a:spcPct val="50000"/>
              </a:spcBef>
              <a:buFont typeface="Arial" panose="020B0604020202020204" pitchFamily="34" charset="0"/>
              <a:buChar char="•"/>
            </a:pPr>
            <a:r>
              <a:rPr lang="en-GB" sz="3600" dirty="0" smtClean="0"/>
              <a:t>Annual</a:t>
            </a:r>
          </a:p>
          <a:p>
            <a:pPr marL="1028700" lvl="1" indent="-571500" eaLnBrk="0" hangingPunct="0">
              <a:spcBef>
                <a:spcPct val="50000"/>
              </a:spcBef>
              <a:buFont typeface="Arial" panose="020B0604020202020204" pitchFamily="34" charset="0"/>
              <a:buChar char="•"/>
            </a:pPr>
            <a:r>
              <a:rPr lang="en-GB" sz="3600" dirty="0" smtClean="0"/>
              <a:t>Durational (100 hour)</a:t>
            </a:r>
          </a:p>
          <a:p>
            <a:pPr marL="571500" indent="-571500" eaLnBrk="0" hangingPunct="0">
              <a:spcBef>
                <a:spcPct val="50000"/>
              </a:spcBef>
              <a:buFont typeface="Arial" panose="020B0604020202020204" pitchFamily="34" charset="0"/>
              <a:buChar char="•"/>
            </a:pPr>
            <a:r>
              <a:rPr lang="en-GB" sz="3600" dirty="0" smtClean="0"/>
              <a:t>Time between overhauls</a:t>
            </a:r>
          </a:p>
          <a:p>
            <a:pPr marL="1028700" lvl="1" indent="-571500" eaLnBrk="0" hangingPunct="0">
              <a:spcBef>
                <a:spcPct val="50000"/>
              </a:spcBef>
              <a:buFont typeface="Arial" panose="020B0604020202020204" pitchFamily="34" charset="0"/>
              <a:buChar char="•"/>
            </a:pPr>
            <a:r>
              <a:rPr lang="en-GB" sz="3600" dirty="0" smtClean="0"/>
              <a:t>New engine, remanufactured, overhauled</a:t>
            </a:r>
          </a:p>
          <a:p>
            <a:pPr marL="571500" indent="-571500" eaLnBrk="0" hangingPunct="0">
              <a:spcBef>
                <a:spcPct val="50000"/>
              </a:spcBef>
              <a:buFont typeface="Arial" panose="020B0604020202020204" pitchFamily="34" charset="0"/>
              <a:buChar char="•"/>
            </a:pPr>
            <a:r>
              <a:rPr lang="en-GB" sz="3600" dirty="0" smtClean="0"/>
              <a:t>Electric powered</a:t>
            </a:r>
          </a:p>
          <a:p>
            <a:pPr marL="1028700" lvl="1" indent="-571500" eaLnBrk="0" hangingPunct="0">
              <a:spcBef>
                <a:spcPct val="50000"/>
              </a:spcBef>
              <a:buFont typeface="Arial" panose="020B0604020202020204" pitchFamily="34" charset="0"/>
              <a:buChar char="•"/>
            </a:pPr>
            <a:r>
              <a:rPr lang="en-GB" sz="3600" dirty="0" smtClean="0"/>
              <a:t>Battery life duration</a:t>
            </a:r>
          </a:p>
          <a:p>
            <a:pPr marL="1028700" lvl="1" indent="-571500" eaLnBrk="0" hangingPunct="0">
              <a:spcBef>
                <a:spcPct val="50000"/>
              </a:spcBef>
              <a:buFont typeface="Arial" panose="020B0604020202020204" pitchFamily="34" charset="0"/>
              <a:buChar char="•"/>
            </a:pPr>
            <a:r>
              <a:rPr lang="en-GB" sz="3600" dirty="0" smtClean="0"/>
              <a:t>Overhaul times and lifespan</a:t>
            </a:r>
          </a:p>
          <a:p>
            <a:pPr marL="1028700" lvl="1" indent="-571500" eaLnBrk="0" hangingPunct="0">
              <a:spcBef>
                <a:spcPct val="50000"/>
              </a:spcBef>
              <a:buFont typeface="Arial" panose="020B0604020202020204" pitchFamily="34" charset="0"/>
              <a:buChar char="•"/>
            </a:pPr>
            <a:r>
              <a:rPr lang="en-GB" sz="3600" dirty="0" smtClean="0"/>
              <a:t>Durational inspections</a:t>
            </a:r>
          </a:p>
          <a:p>
            <a:pPr marL="571500" indent="-571500" eaLnBrk="0" hangingPunct="0">
              <a:spcBef>
                <a:spcPct val="50000"/>
              </a:spcBef>
              <a:buFont typeface="Arial" panose="020B0604020202020204" pitchFamily="34" charset="0"/>
              <a:buChar char="•"/>
            </a:pPr>
            <a:endParaRPr lang="en-GB" sz="3600" dirty="0" smtClean="0"/>
          </a:p>
        </p:txBody>
      </p:sp>
      <p:sp>
        <p:nvSpPr>
          <p:cNvPr id="2054" name="Text Box 57"/>
          <p:cNvSpPr txBox="1">
            <a:spLocks noChangeArrowheads="1"/>
          </p:cNvSpPr>
          <p:nvPr/>
        </p:nvSpPr>
        <p:spPr bwMode="auto">
          <a:xfrm>
            <a:off x="710386" y="596399"/>
            <a:ext cx="18478909" cy="6740307"/>
          </a:xfrm>
          <a:prstGeom prst="rect">
            <a:avLst/>
          </a:prstGeom>
          <a:gradFill>
            <a:gsLst>
              <a:gs pos="0">
                <a:srgbClr val="720000"/>
              </a:gs>
              <a:gs pos="74000">
                <a:srgbClr val="720000"/>
              </a:gs>
              <a:gs pos="83000">
                <a:srgbClr val="720000"/>
              </a:gs>
              <a:gs pos="100000">
                <a:srgbClr val="720000"/>
              </a:gs>
            </a:gsLst>
            <a:lin ang="5400000" scaled="1"/>
          </a:gradFill>
          <a:ln>
            <a:noFill/>
          </a:ln>
          <a:effectLst>
            <a:outerShdw dist="53882" dir="2700000" algn="ctr" rotWithShape="0">
              <a:srgbClr val="14283C"/>
            </a:outerShdw>
          </a:effectLst>
          <a:extLst/>
        </p:spPr>
        <p:txBody>
          <a:bodyPr wrap="square" lIns="540000" tIns="0" rIns="540000" bIns="0">
            <a:spAutoFit/>
          </a:bodyPr>
          <a:lstStyle>
            <a:defPPr>
              <a:defRPr kern="1200" smtId="4294967295"/>
            </a:defPPr>
            <a:lvl1pPr eaLnBrk="0" hangingPunct="0">
              <a:defRPr sz="8600">
                <a:solidFill>
                  <a:schemeClr val="tx1"/>
                </a:solidFill>
                <a:latin typeface="Arial"/>
              </a:defRPr>
            </a:lvl1pPr>
            <a:lvl2pPr marL="742950" indent="-285750" eaLnBrk="0" hangingPunct="0">
              <a:defRPr sz="8600">
                <a:solidFill>
                  <a:schemeClr val="tx1"/>
                </a:solidFill>
                <a:latin typeface="Arial"/>
              </a:defRPr>
            </a:lvl2pPr>
            <a:lvl3pPr marL="1143000" indent="-228600" eaLnBrk="0" hangingPunct="0">
              <a:defRPr sz="8600">
                <a:solidFill>
                  <a:schemeClr val="tx1"/>
                </a:solidFill>
                <a:latin typeface="Arial"/>
              </a:defRPr>
            </a:lvl3pPr>
            <a:lvl4pPr marL="1600200" indent="-228600" eaLnBrk="0" hangingPunct="0">
              <a:defRPr sz="8600">
                <a:solidFill>
                  <a:schemeClr val="tx1"/>
                </a:solidFill>
                <a:latin typeface="Arial"/>
              </a:defRPr>
            </a:lvl4pPr>
            <a:lvl5pPr marL="2057400" indent="-228600" eaLnBrk="0" hangingPunct="0">
              <a:defRPr sz="8600">
                <a:solidFill>
                  <a:schemeClr val="tx1"/>
                </a:solidFill>
                <a:latin typeface="Arial"/>
              </a:defRPr>
            </a:lvl5pPr>
            <a:lvl6pPr marL="2514600" indent="-228600" eaLnBrk="0" fontAlgn="base" hangingPunct="0">
              <a:spcBef>
                <a:spcPct val="0"/>
              </a:spcBef>
              <a:spcAft>
                <a:spcPct val="0"/>
              </a:spcAft>
              <a:defRPr sz="8600">
                <a:solidFill>
                  <a:schemeClr val="tx1"/>
                </a:solidFill>
                <a:latin typeface="Arial"/>
              </a:defRPr>
            </a:lvl6pPr>
            <a:lvl7pPr marL="2971800" indent="-228600" eaLnBrk="0" fontAlgn="base" hangingPunct="0">
              <a:spcBef>
                <a:spcPct val="0"/>
              </a:spcBef>
              <a:spcAft>
                <a:spcPct val="0"/>
              </a:spcAft>
              <a:defRPr sz="8600">
                <a:solidFill>
                  <a:schemeClr val="tx1"/>
                </a:solidFill>
                <a:latin typeface="Arial"/>
              </a:defRPr>
            </a:lvl7pPr>
            <a:lvl8pPr marL="3429000" indent="-228600" eaLnBrk="0" fontAlgn="base" hangingPunct="0">
              <a:spcBef>
                <a:spcPct val="0"/>
              </a:spcBef>
              <a:spcAft>
                <a:spcPct val="0"/>
              </a:spcAft>
              <a:defRPr sz="8600">
                <a:solidFill>
                  <a:schemeClr val="tx1"/>
                </a:solidFill>
                <a:latin typeface="Arial"/>
              </a:defRPr>
            </a:lvl8pPr>
            <a:lvl9pPr marL="3886200" indent="-228600" eaLnBrk="0" fontAlgn="base" hangingPunct="0">
              <a:spcBef>
                <a:spcPct val="0"/>
              </a:spcBef>
              <a:spcAft>
                <a:spcPct val="0"/>
              </a:spcAft>
              <a:defRPr sz="8600">
                <a:solidFill>
                  <a:schemeClr val="tx1"/>
                </a:solidFill>
                <a:latin typeface="Arial"/>
              </a:defRPr>
            </a:lvl9pPr>
          </a:lstStyle>
          <a:p>
            <a:r>
              <a:rPr lang="en-US" sz="8000" b="1" dirty="0" smtClean="0">
                <a:solidFill>
                  <a:srgbClr val="FFFFFF"/>
                </a:solidFill>
                <a:latin typeface="+mj-lt"/>
              </a:rPr>
              <a:t>Renewable Energy Sources</a:t>
            </a:r>
          </a:p>
          <a:p>
            <a:r>
              <a:rPr lang="en-US" sz="8000" b="1" dirty="0" smtClean="0">
                <a:solidFill>
                  <a:srgbClr val="FFFFFF"/>
                </a:solidFill>
                <a:latin typeface="+mj-lt"/>
              </a:rPr>
              <a:t>in the FAR Part 141 Curriculum Aviation Training Environment</a:t>
            </a:r>
          </a:p>
          <a:p>
            <a:endParaRPr lang="en-US" sz="7200" b="1" i="1" dirty="0" smtClean="0">
              <a:solidFill>
                <a:srgbClr val="FFFFFF"/>
              </a:solidFill>
              <a:latin typeface="+mj-lt"/>
            </a:endParaRPr>
          </a:p>
          <a:p>
            <a:r>
              <a:rPr lang="en-US" sz="7200" b="1" dirty="0" smtClean="0">
                <a:solidFill>
                  <a:srgbClr val="FFFFFF"/>
                </a:solidFill>
                <a:latin typeface="+mj-lt"/>
              </a:rPr>
              <a:t>Andrew Thomas</a:t>
            </a:r>
          </a:p>
          <a:p>
            <a:r>
              <a:rPr lang="en-US" sz="5400" dirty="0" smtClean="0">
                <a:solidFill>
                  <a:srgbClr val="FFFFFF"/>
                </a:solidFill>
                <a:latin typeface="+mj-lt"/>
              </a:rPr>
              <a:t>Advisor:  Steven Goetz</a:t>
            </a:r>
          </a:p>
        </p:txBody>
      </p:sp>
      <p:sp>
        <p:nvSpPr>
          <p:cNvPr id="2059" name="Text Box 61"/>
          <p:cNvSpPr txBox="1">
            <a:spLocks noChangeArrowheads="1"/>
          </p:cNvSpPr>
          <p:nvPr/>
        </p:nvSpPr>
        <p:spPr bwMode="auto">
          <a:xfrm>
            <a:off x="26931943" y="31927800"/>
            <a:ext cx="10995779" cy="579438"/>
          </a:xfrm>
          <a:prstGeom prst="rect">
            <a:avLst/>
          </a:prstGeom>
          <a:noFill/>
          <a:ln>
            <a:noFill/>
          </a:ln>
          <a:effectLst>
            <a:outerShdw dist="17961" dir="2700000" algn="ctr" rotWithShape="0">
              <a:srgbClr val="FFFFFF"/>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defPPr>
              <a:defRPr kern="1200" smtId="4294967295"/>
            </a:defPPr>
            <a:lvl1pPr eaLnBrk="0" hangingPunct="0">
              <a:defRPr sz="8600">
                <a:solidFill>
                  <a:schemeClr val="tx1"/>
                </a:solidFill>
                <a:latin typeface="Arial"/>
              </a:defRPr>
            </a:lvl1pPr>
            <a:lvl2pPr marL="742950" indent="-285750" eaLnBrk="0" hangingPunct="0">
              <a:defRPr sz="8600">
                <a:solidFill>
                  <a:schemeClr val="tx1"/>
                </a:solidFill>
                <a:latin typeface="Arial"/>
              </a:defRPr>
            </a:lvl2pPr>
            <a:lvl3pPr marL="1143000" indent="-228600" eaLnBrk="0" hangingPunct="0">
              <a:defRPr sz="8600">
                <a:solidFill>
                  <a:schemeClr val="tx1"/>
                </a:solidFill>
                <a:latin typeface="Arial"/>
              </a:defRPr>
            </a:lvl3pPr>
            <a:lvl4pPr marL="1600200" indent="-228600" eaLnBrk="0" hangingPunct="0">
              <a:defRPr sz="8600">
                <a:solidFill>
                  <a:schemeClr val="tx1"/>
                </a:solidFill>
                <a:latin typeface="Arial"/>
              </a:defRPr>
            </a:lvl4pPr>
            <a:lvl5pPr marL="2057400" indent="-228600" eaLnBrk="0" hangingPunct="0">
              <a:defRPr sz="8600">
                <a:solidFill>
                  <a:schemeClr val="tx1"/>
                </a:solidFill>
                <a:latin typeface="Arial"/>
              </a:defRPr>
            </a:lvl5pPr>
            <a:lvl6pPr marL="2514600" indent="-228600" eaLnBrk="0" fontAlgn="base" hangingPunct="0">
              <a:spcBef>
                <a:spcPct val="0"/>
              </a:spcBef>
              <a:spcAft>
                <a:spcPct val="0"/>
              </a:spcAft>
              <a:defRPr sz="8600">
                <a:solidFill>
                  <a:schemeClr val="tx1"/>
                </a:solidFill>
                <a:latin typeface="Arial"/>
              </a:defRPr>
            </a:lvl6pPr>
            <a:lvl7pPr marL="2971800" indent="-228600" eaLnBrk="0" fontAlgn="base" hangingPunct="0">
              <a:spcBef>
                <a:spcPct val="0"/>
              </a:spcBef>
              <a:spcAft>
                <a:spcPct val="0"/>
              </a:spcAft>
              <a:defRPr sz="8600">
                <a:solidFill>
                  <a:schemeClr val="tx1"/>
                </a:solidFill>
                <a:latin typeface="Arial"/>
              </a:defRPr>
            </a:lvl7pPr>
            <a:lvl8pPr marL="3429000" indent="-228600" eaLnBrk="0" fontAlgn="base" hangingPunct="0">
              <a:spcBef>
                <a:spcPct val="0"/>
              </a:spcBef>
              <a:spcAft>
                <a:spcPct val="0"/>
              </a:spcAft>
              <a:defRPr sz="8600">
                <a:solidFill>
                  <a:schemeClr val="tx1"/>
                </a:solidFill>
                <a:latin typeface="Arial"/>
              </a:defRPr>
            </a:lvl8pPr>
            <a:lvl9pPr marL="3886200" indent="-228600" eaLnBrk="0" fontAlgn="base" hangingPunct="0">
              <a:spcBef>
                <a:spcPct val="0"/>
              </a:spcBef>
              <a:spcAft>
                <a:spcPct val="0"/>
              </a:spcAft>
              <a:defRPr sz="8600">
                <a:solidFill>
                  <a:schemeClr val="tx1"/>
                </a:solidFill>
                <a:latin typeface="Arial"/>
              </a:defRPr>
            </a:lvl9pPr>
          </a:lstStyle>
          <a:p>
            <a:pPr algn="r">
              <a:spcBef>
                <a:spcPct val="50000"/>
              </a:spcBef>
            </a:pPr>
            <a:r>
              <a:rPr lang="en-US" sz="3200" b="1" dirty="0">
                <a:solidFill>
                  <a:schemeClr val="bg1"/>
                </a:solidFill>
              </a:rPr>
              <a:t>Funded partially by the SIUC CURCA Program</a:t>
            </a:r>
            <a:r>
              <a:rPr lang="en-US" sz="3200" b="1" dirty="0" smtClean="0">
                <a:solidFill>
                  <a:schemeClr val="bg1"/>
                </a:solidFill>
              </a:rPr>
              <a:t>.</a:t>
            </a:r>
            <a:endParaRPr lang="en-US" sz="3200" dirty="0">
              <a:solidFill>
                <a:schemeClr val="bg1"/>
              </a:solidFill>
            </a:endParaRPr>
          </a:p>
        </p:txBody>
      </p:sp>
      <p:sp>
        <p:nvSpPr>
          <p:cNvPr id="2061" name="Rectangle 54"/>
          <p:cNvSpPr>
            <a:spLocks noChangeArrowheads="1"/>
          </p:cNvSpPr>
          <p:nvPr/>
        </p:nvSpPr>
        <p:spPr bwMode="auto">
          <a:xfrm>
            <a:off x="750143" y="8344784"/>
            <a:ext cx="18439152" cy="12323365"/>
          </a:xfrm>
          <a:prstGeom prst="rect">
            <a:avLst/>
          </a:prstGeom>
          <a:solidFill>
            <a:srgbClr val="720000"/>
          </a:solidFill>
          <a:ln w="38100">
            <a:solidFill>
              <a:schemeClr val="tx1"/>
            </a:solidFill>
            <a:miter lim="800000"/>
          </a:ln>
          <a:effectLst>
            <a:outerShdw dist="125724" dir="2700000" algn="ctr" rotWithShape="0">
              <a:schemeClr val="tx1"/>
            </a:outerShdw>
          </a:effectLst>
        </p:spPr>
        <p:txBody>
          <a:bodyPr lIns="360000" tIns="360000" rIns="360000" bIns="360000"/>
          <a:lstStyle>
            <a:defPPr>
              <a:defRPr kern="1200" smtId="4294967295"/>
            </a:defPPr>
          </a:lstStyle>
          <a:p>
            <a:pPr marL="381000" indent="-381000" eaLnBrk="0" hangingPunct="0">
              <a:spcBef>
                <a:spcPct val="50000"/>
              </a:spcBef>
            </a:pPr>
            <a:r>
              <a:rPr lang="en-GB" sz="4800" b="1" dirty="0" smtClean="0">
                <a:solidFill>
                  <a:schemeClr val="bg1"/>
                </a:solidFill>
              </a:rPr>
              <a:t>  Abstract</a:t>
            </a:r>
          </a:p>
          <a:p>
            <a:pPr marL="381000" indent="-381000" eaLnBrk="0" hangingPunct="0">
              <a:spcBef>
                <a:spcPct val="50000"/>
              </a:spcBef>
            </a:pPr>
            <a:endParaRPr lang="en-US" sz="3600" dirty="0" smtClean="0">
              <a:solidFill>
                <a:schemeClr val="bg1"/>
              </a:solidFill>
            </a:endParaRPr>
          </a:p>
          <a:p>
            <a:pPr marL="381000" indent="-381000" eaLnBrk="0" hangingPunct="0">
              <a:spcBef>
                <a:spcPct val="50000"/>
              </a:spcBef>
            </a:pPr>
            <a:r>
              <a:rPr lang="en-US" sz="3600" dirty="0" smtClean="0">
                <a:solidFill>
                  <a:schemeClr val="bg1"/>
                </a:solidFill>
              </a:rPr>
              <a:t>   The </a:t>
            </a:r>
            <a:r>
              <a:rPr lang="en-US" sz="3600" dirty="0">
                <a:solidFill>
                  <a:schemeClr val="bg1"/>
                </a:solidFill>
              </a:rPr>
              <a:t>purpose of this presentation is to address the merging of two major topics in modern society: renewable energy and the aviation industry, specifically in the training environment. This undergraduate research presentation portrays the feasibility, availability, and opportunity associated with alternative energy-powered aircraft in the training environment. The focus is on the long-term investment of a renewable-energy aircraft fleet in the FAR Part 141 training environment amongst several aviation universities in the United States, and the finances related with the purchasing and maintenance of such training aircraft fleets. The investigation included an evaluation of the financial constraints that aviation universities face, the requirements of the fleet as a whole, and the future of said transactions through maintenance considerations, both financially and resourcefully. These conclusions were reached through interviews with university officials and a thorough analysis of fiscal limitations and considerations among aviation flight programs under the 141 training curriculum. Although findings favoring more innovate renewable energy were inconclusive for the immediate future, the decades to come are promising as expected challenges of increasing fossil fuels cost and more heavily regulated carbon dioxide emissions are addressed through expanding technological advances.</a:t>
            </a:r>
          </a:p>
          <a:p>
            <a:pPr marL="381000" indent="-381000" eaLnBrk="0" hangingPunct="0">
              <a:spcBef>
                <a:spcPct val="50000"/>
              </a:spcBef>
            </a:pPr>
            <a:endParaRPr lang="en-GB" sz="4800" b="1" dirty="0">
              <a:solidFill>
                <a:schemeClr val="bg1"/>
              </a:solidFill>
            </a:endParaRPr>
          </a:p>
        </p:txBody>
      </p:sp>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9495758" y="4412199"/>
            <a:ext cx="8038897" cy="5466450"/>
          </a:xfrm>
          <a:prstGeom prst="rect">
            <a:avLst/>
          </a:prstGeom>
        </p:spPr>
      </p:pic>
      <p:pic>
        <p:nvPicPr>
          <p:cNvPr id="4" name="Picture 3"/>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0305941" y="1439735"/>
            <a:ext cx="16996005" cy="1901934"/>
          </a:xfrm>
          <a:prstGeom prst="rect">
            <a:avLst/>
          </a:prstGeom>
          <a:effectLst>
            <a:outerShdw blurRad="50800" dist="50800" dir="5400000" sx="74000" sy="74000" algn="ctr" rotWithShape="0">
              <a:srgbClr val="000000">
                <a:alpha val="43137"/>
              </a:srgbClr>
            </a:outerShdw>
          </a:effectLst>
        </p:spPr>
      </p:pic>
      <p:sp>
        <p:nvSpPr>
          <p:cNvPr id="15" name="Rectangle 52"/>
          <p:cNvSpPr>
            <a:spLocks noChangeArrowheads="1"/>
          </p:cNvSpPr>
          <p:nvPr/>
        </p:nvSpPr>
        <p:spPr bwMode="auto">
          <a:xfrm>
            <a:off x="29358036" y="21625663"/>
            <a:ext cx="8314342" cy="9621382"/>
          </a:xfrm>
          <a:prstGeom prst="rect">
            <a:avLst/>
          </a:prstGeom>
          <a:solidFill>
            <a:schemeClr val="bg2"/>
          </a:solidFill>
          <a:ln w="38100">
            <a:solidFill>
              <a:schemeClr val="tx1"/>
            </a:solidFill>
            <a:miter lim="800000"/>
          </a:ln>
          <a:effectLst>
            <a:outerShdw dist="125724" dir="2700000" algn="ctr" rotWithShape="0">
              <a:schemeClr val="tx1"/>
            </a:outerShdw>
          </a:effectLst>
        </p:spPr>
        <p:txBody>
          <a:bodyPr lIns="360000" tIns="360000" rIns="360000" bIns="360000"/>
          <a:lstStyle>
            <a:defPPr>
              <a:defRPr kern="1200" smtId="4294967295"/>
            </a:defPPr>
          </a:lstStyle>
          <a:p>
            <a:pPr eaLnBrk="0" hangingPunct="0">
              <a:lnSpc>
                <a:spcPct val="110000"/>
              </a:lnSpc>
              <a:spcBef>
                <a:spcPct val="50000"/>
              </a:spcBef>
            </a:pPr>
            <a:r>
              <a:rPr lang="en-US" sz="3600" b="1" dirty="0"/>
              <a:t>References and Acknowledgements</a:t>
            </a:r>
            <a:endParaRPr lang="en-AU" sz="3600" dirty="0"/>
          </a:p>
          <a:p>
            <a:pPr eaLnBrk="0" hangingPunct="0">
              <a:lnSpc>
                <a:spcPct val="120000"/>
              </a:lnSpc>
              <a:spcBef>
                <a:spcPct val="50000"/>
              </a:spcBef>
            </a:pPr>
            <a:r>
              <a:rPr lang="en-US" sz="2600" dirty="0" err="1"/>
              <a:t>Anadolu</a:t>
            </a:r>
            <a:r>
              <a:rPr lang="en-US" sz="2600" dirty="0"/>
              <a:t> Agency Getty Images. (2015, July 10). </a:t>
            </a:r>
            <a:r>
              <a:rPr lang="en-US" sz="2600" i="1" dirty="0"/>
              <a:t>Airbus E-Fan</a:t>
            </a:r>
            <a:r>
              <a:rPr lang="en-US" sz="2600" dirty="0"/>
              <a:t> [Photograph found in Travel, Le Bourget, Paris, France]. Retrieved March 30, 2016, from http://fortune.com/2015/07/10/airbus-electric-plane/ (Originally photographed 2015, June 17) </a:t>
            </a:r>
          </a:p>
          <a:p>
            <a:pPr eaLnBrk="0" hangingPunct="0">
              <a:lnSpc>
                <a:spcPct val="120000"/>
              </a:lnSpc>
              <a:spcBef>
                <a:spcPct val="50000"/>
              </a:spcBef>
            </a:pPr>
            <a:r>
              <a:rPr lang="en-US" sz="2600" dirty="0" err="1"/>
              <a:t>Goyer</a:t>
            </a:r>
            <a:r>
              <a:rPr lang="en-US" sz="2600" dirty="0"/>
              <a:t>, N. (2012, August 22). </a:t>
            </a:r>
            <a:r>
              <a:rPr lang="en-US" sz="2600" i="1" dirty="0"/>
              <a:t>Electric Cessna</a:t>
            </a:r>
            <a:r>
              <a:rPr lang="en-US" sz="2600" dirty="0"/>
              <a:t> [Photograph found in The "Electric Cessna" What is Happening?, Beyond Electric, Colorado]. Retrieved March 30, 2016, from A. (2015, July 10). Airbus E-Fan [Photograph found in Travel, Le Bourget, Paris, France]. Retrieved March 30, 2016, from http://fortune.com/2015/07/10/airbus-electric-plane/ (Originally photographed 2015, June 17) (Originally photographed 2011, July 22)</a:t>
            </a:r>
          </a:p>
          <a:p>
            <a:pPr eaLnBrk="0" hangingPunct="0">
              <a:lnSpc>
                <a:spcPct val="120000"/>
              </a:lnSpc>
              <a:spcBef>
                <a:spcPct val="50000"/>
              </a:spcBef>
            </a:pPr>
            <a:endParaRPr lang="en-AU" sz="4000" dirty="0"/>
          </a:p>
        </p:txBody>
      </p:sp>
      <p:sp>
        <p:nvSpPr>
          <p:cNvPr id="14" name="Rectangle 53"/>
          <p:cNvSpPr>
            <a:spLocks noChangeArrowheads="1"/>
          </p:cNvSpPr>
          <p:nvPr/>
        </p:nvSpPr>
        <p:spPr bwMode="auto">
          <a:xfrm>
            <a:off x="829657" y="21627547"/>
            <a:ext cx="8729114" cy="9619498"/>
          </a:xfrm>
          <a:prstGeom prst="rect">
            <a:avLst/>
          </a:prstGeom>
          <a:solidFill>
            <a:schemeClr val="bg2"/>
          </a:solidFill>
          <a:ln w="38100">
            <a:solidFill>
              <a:schemeClr val="tx1"/>
            </a:solidFill>
            <a:miter lim="800000"/>
          </a:ln>
          <a:effectLst>
            <a:outerShdw dist="125724" dir="2700000" algn="ctr" rotWithShape="0">
              <a:schemeClr val="tx1"/>
            </a:outerShdw>
          </a:effectLst>
        </p:spPr>
        <p:txBody>
          <a:bodyPr lIns="360000" tIns="360000" rIns="360000" bIns="360000"/>
          <a:lstStyle>
            <a:defPPr>
              <a:defRPr kern="1200" smtId="4294967295"/>
            </a:defPPr>
          </a:lstStyle>
          <a:p>
            <a:pPr eaLnBrk="0" hangingPunct="0">
              <a:spcBef>
                <a:spcPct val="50000"/>
              </a:spcBef>
            </a:pPr>
            <a:r>
              <a:rPr lang="en-GB" sz="4000" b="1" dirty="0" smtClean="0"/>
              <a:t>Findings:</a:t>
            </a:r>
          </a:p>
          <a:p>
            <a:pPr eaLnBrk="0" hangingPunct="0">
              <a:spcBef>
                <a:spcPct val="50000"/>
              </a:spcBef>
            </a:pPr>
            <a:r>
              <a:rPr lang="en-GB" sz="4000" b="1" dirty="0" smtClean="0"/>
              <a:t>Powerplant Technology and</a:t>
            </a:r>
          </a:p>
          <a:p>
            <a:pPr eaLnBrk="0" hangingPunct="0">
              <a:spcBef>
                <a:spcPct val="50000"/>
              </a:spcBef>
            </a:pPr>
            <a:r>
              <a:rPr lang="en-GB" sz="4000" b="1" dirty="0"/>
              <a:t>Propulsion </a:t>
            </a:r>
            <a:r>
              <a:rPr lang="en-GB" sz="4000" b="1" dirty="0" smtClean="0"/>
              <a:t>Sources</a:t>
            </a:r>
          </a:p>
          <a:p>
            <a:pPr marL="571500" indent="-571500" eaLnBrk="0" hangingPunct="0">
              <a:spcBef>
                <a:spcPct val="50000"/>
              </a:spcBef>
              <a:buFont typeface="Arial" panose="020B0604020202020204" pitchFamily="34" charset="0"/>
              <a:buChar char="•"/>
            </a:pPr>
            <a:r>
              <a:rPr lang="en-GB" sz="3600" dirty="0" smtClean="0"/>
              <a:t>Lithium-Ion vs. Lithium-Polymer batteries</a:t>
            </a:r>
          </a:p>
          <a:p>
            <a:pPr marL="1028700" lvl="1" indent="-571500" eaLnBrk="0" hangingPunct="0">
              <a:spcBef>
                <a:spcPct val="50000"/>
              </a:spcBef>
              <a:buFont typeface="Arial" panose="020B0604020202020204" pitchFamily="34" charset="0"/>
              <a:buChar char="•"/>
            </a:pPr>
            <a:r>
              <a:rPr lang="en-GB" sz="3600" dirty="0" smtClean="0"/>
              <a:t>Longevity and recharging cycles</a:t>
            </a:r>
          </a:p>
          <a:p>
            <a:pPr marL="571500" indent="-571500" eaLnBrk="0" hangingPunct="0">
              <a:spcBef>
                <a:spcPct val="50000"/>
              </a:spcBef>
              <a:buFont typeface="Arial" panose="020B0604020202020204" pitchFamily="34" charset="0"/>
              <a:buChar char="•"/>
            </a:pPr>
            <a:r>
              <a:rPr lang="en-GB" sz="3600" dirty="0" smtClean="0"/>
              <a:t>Reduced weight of electric motors</a:t>
            </a:r>
          </a:p>
          <a:p>
            <a:pPr marL="1028700" lvl="1" indent="-571500" eaLnBrk="0" hangingPunct="0">
              <a:spcBef>
                <a:spcPct val="50000"/>
              </a:spcBef>
              <a:buFont typeface="Arial" panose="020B0604020202020204" pitchFamily="34" charset="0"/>
              <a:buChar char="•"/>
            </a:pPr>
            <a:r>
              <a:rPr lang="en-GB" sz="3600" dirty="0" smtClean="0"/>
              <a:t>Less than 100 lbs</a:t>
            </a:r>
          </a:p>
          <a:p>
            <a:pPr marL="1028700" lvl="1" indent="-571500" eaLnBrk="0" hangingPunct="0">
              <a:spcBef>
                <a:spcPct val="50000"/>
              </a:spcBef>
              <a:buFont typeface="Arial" panose="020B0604020202020204" pitchFamily="34" charset="0"/>
              <a:buChar char="•"/>
            </a:pPr>
            <a:r>
              <a:rPr lang="en-GB" sz="3600" dirty="0" smtClean="0"/>
              <a:t>Lycoming engine plus gas will weigh 600+ lbs</a:t>
            </a:r>
          </a:p>
          <a:p>
            <a:pPr marL="571500" indent="-571500" eaLnBrk="0" hangingPunct="0">
              <a:spcBef>
                <a:spcPct val="50000"/>
              </a:spcBef>
              <a:buFont typeface="Arial" panose="020B0604020202020204" pitchFamily="34" charset="0"/>
              <a:buChar char="•"/>
            </a:pPr>
            <a:r>
              <a:rPr lang="en-GB" sz="3600" dirty="0" smtClean="0"/>
              <a:t>Weight savings: electric vs. gasoline</a:t>
            </a:r>
          </a:p>
          <a:p>
            <a:pPr marL="571500" indent="-571500" eaLnBrk="0" hangingPunct="0">
              <a:spcBef>
                <a:spcPct val="50000"/>
              </a:spcBef>
              <a:buFont typeface="Arial" panose="020B0604020202020204" pitchFamily="34" charset="0"/>
              <a:buChar char="•"/>
            </a:pPr>
            <a:endParaRPr lang="en-GB" sz="3600" dirty="0"/>
          </a:p>
          <a:p>
            <a:pPr marL="571500" indent="-571500" eaLnBrk="0" hangingPunct="0">
              <a:spcBef>
                <a:spcPct val="50000"/>
              </a:spcBef>
              <a:buFont typeface="Arial" panose="020B0604020202020204" pitchFamily="34" charset="0"/>
              <a:buChar char="•"/>
            </a:pPr>
            <a:endParaRPr lang="en-GB" sz="3600" dirty="0" smtClean="0"/>
          </a:p>
        </p:txBody>
      </p:sp>
      <p:sp>
        <p:nvSpPr>
          <p:cNvPr id="17" name="Rectangle 53"/>
          <p:cNvSpPr>
            <a:spLocks noChangeArrowheads="1"/>
          </p:cNvSpPr>
          <p:nvPr/>
        </p:nvSpPr>
        <p:spPr bwMode="auto">
          <a:xfrm>
            <a:off x="10499938" y="21625663"/>
            <a:ext cx="8729114" cy="9621382"/>
          </a:xfrm>
          <a:prstGeom prst="rect">
            <a:avLst/>
          </a:prstGeom>
          <a:solidFill>
            <a:schemeClr val="bg2"/>
          </a:solidFill>
          <a:ln w="38100">
            <a:solidFill>
              <a:schemeClr val="tx1"/>
            </a:solidFill>
            <a:miter lim="800000"/>
          </a:ln>
          <a:effectLst>
            <a:outerShdw dist="125724" dir="2700000" algn="ctr" rotWithShape="0">
              <a:schemeClr val="tx1"/>
            </a:outerShdw>
          </a:effectLst>
        </p:spPr>
        <p:txBody>
          <a:bodyPr lIns="360000" tIns="360000" rIns="360000" bIns="360000"/>
          <a:lstStyle>
            <a:defPPr>
              <a:defRPr kern="1200" smtId="4294967295"/>
            </a:defPPr>
          </a:lstStyle>
          <a:p>
            <a:pPr eaLnBrk="0" hangingPunct="0">
              <a:spcBef>
                <a:spcPct val="50000"/>
              </a:spcBef>
            </a:pPr>
            <a:r>
              <a:rPr lang="en-GB" sz="4000" b="1" dirty="0" smtClean="0"/>
              <a:t>Findings:</a:t>
            </a:r>
          </a:p>
          <a:p>
            <a:pPr eaLnBrk="0" hangingPunct="0">
              <a:spcBef>
                <a:spcPct val="50000"/>
              </a:spcBef>
            </a:pPr>
            <a:r>
              <a:rPr lang="en-GB" sz="4000" b="1" dirty="0" smtClean="0"/>
              <a:t>What the Future Holds</a:t>
            </a:r>
          </a:p>
          <a:p>
            <a:pPr marL="571500" indent="-571500" eaLnBrk="0" hangingPunct="0">
              <a:spcBef>
                <a:spcPct val="50000"/>
              </a:spcBef>
              <a:buFont typeface="Arial" panose="020B0604020202020204" pitchFamily="34" charset="0"/>
              <a:buChar char="•"/>
            </a:pPr>
            <a:r>
              <a:rPr lang="en-GB" sz="4000" dirty="0" smtClean="0"/>
              <a:t>Environmentally-friendly training aircraft, leaded fuel obsolete</a:t>
            </a:r>
          </a:p>
          <a:p>
            <a:pPr marL="571500" indent="-571500" eaLnBrk="0" hangingPunct="0">
              <a:spcBef>
                <a:spcPct val="50000"/>
              </a:spcBef>
              <a:buFont typeface="Arial" panose="020B0604020202020204" pitchFamily="34" charset="0"/>
              <a:buChar char="•"/>
            </a:pPr>
            <a:r>
              <a:rPr lang="en-GB" sz="4000" dirty="0" smtClean="0"/>
              <a:t>Drastic noise reduction thanks to electric batteries replacing reciprocating engines</a:t>
            </a:r>
          </a:p>
          <a:p>
            <a:pPr marL="571500" indent="-571500" eaLnBrk="0" hangingPunct="0">
              <a:spcBef>
                <a:spcPct val="50000"/>
              </a:spcBef>
              <a:buFont typeface="Arial" panose="020B0604020202020204" pitchFamily="34" charset="0"/>
              <a:buChar char="•"/>
            </a:pPr>
            <a:r>
              <a:rPr lang="en-GB" sz="4000" dirty="0" smtClean="0"/>
              <a:t>Significantly cheaper purchase costs</a:t>
            </a:r>
          </a:p>
          <a:p>
            <a:pPr marL="571500" indent="-571500" eaLnBrk="0" hangingPunct="0">
              <a:spcBef>
                <a:spcPct val="50000"/>
              </a:spcBef>
              <a:buFont typeface="Arial" panose="020B0604020202020204" pitchFamily="34" charset="0"/>
              <a:buChar char="•"/>
            </a:pPr>
            <a:r>
              <a:rPr lang="en-GB" sz="4000" dirty="0" smtClean="0"/>
              <a:t>Operational costs will become a fraction of reciprocating engine training aircraft</a:t>
            </a:r>
          </a:p>
          <a:p>
            <a:pPr marL="571500" indent="-571500" eaLnBrk="0" hangingPunct="0">
              <a:spcBef>
                <a:spcPct val="50000"/>
              </a:spcBef>
              <a:buFont typeface="Arial" panose="020B0604020202020204" pitchFamily="34" charset="0"/>
              <a:buChar char="•"/>
            </a:pPr>
            <a:endParaRPr lang="en-GB" sz="4000" dirty="0" smtClean="0"/>
          </a:p>
        </p:txBody>
      </p:sp>
      <p:pic>
        <p:nvPicPr>
          <p:cNvPr id="1026" name="Picture 2" descr="https://fortunedotcom.files.wordpress.com/2015/07/gettyimages-477431648.jpg?quality=80&amp;w=840&amp;h=485&amp;crop=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0412462" y="21719776"/>
            <a:ext cx="7762163" cy="4481726"/>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http://i2.cdn.turner.com/cnnnext/dam/assets/140606185514-efan-front-horizontal-large-gallery.jpg"/>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0115603" y="26563460"/>
            <a:ext cx="8383256" cy="472199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59524692"/>
      </p:ext>
    </p:extLst>
  </p:cSld>
  <p:clrMapOvr>
    <a:masterClrMapping/>
  </p:clrMapOvr>
  <p:transition advTm="3603"/>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AS_NET" val="4.0.30319.42000"/>
  <p:tag name="AS_OS" val="Microsoft Windows NT 6.1.7601 Service Pack 1"/>
  <p:tag name="AS_RELEASE_DATE" val="2015.10.08"/>
  <p:tag name="AS_TITLE" val="Aspose.Slides for .NET 4.0"/>
  <p:tag name="AS_VERSION" val="15.8.1.0"/>
</p:tagLst>
</file>

<file path=ppt/theme/theme1.xml><?xml version="1.0" encoding="utf-8"?>
<a:theme xmlns:a="http://schemas.openxmlformats.org/drawingml/2006/main" name="Default Design">
  <a:themeElements>
    <a:clrScheme name="Origin">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Default Design">
      <a:majorFont>
        <a:latin typeface="Arial"/>
        <a:ea typeface="Arial"/>
        <a:cs typeface="Arial"/>
      </a:majorFont>
      <a:minorFont>
        <a:latin typeface="Arial"/>
        <a:ea typeface="Arial"/>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tileRect/>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tileRect/>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tileRect/>
        </a:gradFill>
        <a:gradFill rotWithShape="1">
          <a:gsLst>
            <a:gs pos="0">
              <a:schemeClr val="phClr">
                <a:tint val="80000"/>
                <a:satMod val="300000"/>
              </a:schemeClr>
            </a:gs>
            <a:gs pos="100000">
              <a:schemeClr val="phClr">
                <a:shade val="30000"/>
                <a:satMod val="200000"/>
              </a:schemeClr>
            </a:gs>
          </a:gsLst>
          <a:path path="circle">
            <a:fillToRect l="50000" t="50000" r="50000" b="50000"/>
          </a:path>
          <a:tileRect/>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389438" rtl="0" eaLnBrk="1" fontAlgn="base" latinLnBrk="0" hangingPunct="1">
          <a:lnSpc>
            <a:spcPct val="100000"/>
          </a:lnSpc>
          <a:spcBef>
            <a:spcPct val="0"/>
          </a:spcBef>
          <a:spcAft>
            <a:spcPct val="0"/>
          </a:spcAft>
          <a:buClrTx/>
          <a:buSzTx/>
          <a:buFontTx/>
          <a:buNone/>
          <a:tabLst/>
          <a:defRPr kumimoji="0" lang="en-US" sz="86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389438" rtl="0" eaLnBrk="1" fontAlgn="base" latinLnBrk="0" hangingPunct="1">
          <a:lnSpc>
            <a:spcPct val="100000"/>
          </a:lnSpc>
          <a:spcBef>
            <a:spcPct val="0"/>
          </a:spcBef>
          <a:spcAft>
            <a:spcPct val="0"/>
          </a:spcAft>
          <a:buClrTx/>
          <a:buSzTx/>
          <a:buFontTx/>
          <a:buNone/>
          <a:tabLst/>
          <a:defRPr kumimoji="0" lang="en-US" sz="8600" b="0"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tileRect/>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tileRect/>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tileRect/>
        </a:gradFill>
        <a:gradFill rotWithShape="1">
          <a:gsLst>
            <a:gs pos="0">
              <a:schemeClr val="phClr">
                <a:tint val="80000"/>
                <a:satMod val="300000"/>
              </a:schemeClr>
            </a:gs>
            <a:gs pos="100000">
              <a:schemeClr val="phClr">
                <a:shade val="30000"/>
                <a:satMod val="200000"/>
              </a:schemeClr>
            </a:gs>
          </a:gsLst>
          <a:path path="circle">
            <a:fillToRect l="50000" t="50000" r="50000" b="50000"/>
          </a:path>
          <a:tileRect/>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3191</TotalTime>
  <Words>482</Words>
  <Application>Microsoft Office PowerPoint</Application>
  <PresentationFormat>Custom</PresentationFormat>
  <Paragraphs>47</Paragraphs>
  <Slides>1</Slides>
  <Notes>1</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1</vt:i4>
      </vt:variant>
    </vt:vector>
  </HeadingPairs>
  <TitlesOfParts>
    <vt:vector size="3" baseType="lpstr">
      <vt:lpstr>Arial</vt:lpstr>
      <vt:lpstr>Default Design</vt:lpstr>
      <vt:lpstr>PowerPoint Presentation</vt:lpstr>
    </vt:vector>
  </TitlesOfParts>
  <Manager/>
  <Company>Graphicsland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Example of a scientific poster</dc:title>
  <dc:subject>Free Research Poster</dc:subject>
  <dc:creator>Graphicsland/MakeSigns.com</dc:creator>
  <cp:keywords>scientific, research, template, custom, poster, presentation, symposium, printing, PowerPoint, create, design, example, sample, download</cp:keywords>
  <dc:description>This is a free template from MakeSigns.com to help you create the perfect scientific poster.</dc:description>
  <cp:lastModifiedBy>Andrew Thomas</cp:lastModifiedBy>
  <cp:revision>100</cp:revision>
  <dcterms:modified xsi:type="dcterms:W3CDTF">2016-05-12T13:21:51Z</dcterms:modified>
  <cp:category>scientific poster PowerPoint</cp:category>
</cp:coreProperties>
</file>